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354" r:id="rId2"/>
    <p:sldId id="364" r:id="rId3"/>
    <p:sldId id="363" r:id="rId4"/>
    <p:sldId id="366" r:id="rId5"/>
    <p:sldId id="368" r:id="rId6"/>
    <p:sldId id="371" r:id="rId7"/>
    <p:sldId id="375" r:id="rId8"/>
    <p:sldId id="376" r:id="rId9"/>
    <p:sldId id="377" r:id="rId10"/>
    <p:sldId id="386" r:id="rId11"/>
    <p:sldId id="378" r:id="rId12"/>
    <p:sldId id="379" r:id="rId13"/>
    <p:sldId id="380" r:id="rId14"/>
    <p:sldId id="381" r:id="rId15"/>
    <p:sldId id="382" r:id="rId16"/>
    <p:sldId id="383" r:id="rId17"/>
    <p:sldId id="388" r:id="rId18"/>
    <p:sldId id="389" r:id="rId19"/>
    <p:sldId id="387" r:id="rId20"/>
    <p:sldId id="350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49" userDrawn="1">
          <p15:clr>
            <a:srgbClr val="A4A3A4"/>
          </p15:clr>
        </p15:guide>
        <p15:guide id="2" pos="5155" userDrawn="1">
          <p15:clr>
            <a:srgbClr val="A4A3A4"/>
          </p15:clr>
        </p15:guide>
        <p15:guide id="3" orient="horz" pos="2070">
          <p15:clr>
            <a:srgbClr val="A4A3A4"/>
          </p15:clr>
        </p15:guide>
        <p15:guide id="4" pos="20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DCEAF"/>
    <a:srgbClr val="21AB82"/>
    <a:srgbClr val="1A92A2"/>
    <a:srgbClr val="5ECCF3"/>
    <a:srgbClr val="152F47"/>
    <a:srgbClr val="FFC000"/>
    <a:srgbClr val="B12725"/>
    <a:srgbClr val="05BAC8"/>
    <a:srgbClr val="F14124"/>
    <a:srgbClr val="F692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71" autoAdjust="0"/>
    <p:restoredTop sz="99298" autoAdjust="0"/>
  </p:normalViewPr>
  <p:slideViewPr>
    <p:cSldViewPr snapToGrid="0">
      <p:cViewPr>
        <p:scale>
          <a:sx n="50" d="100"/>
          <a:sy n="50" d="100"/>
        </p:scale>
        <p:origin x="1416" y="1098"/>
      </p:cViewPr>
      <p:guideLst>
        <p:guide orient="horz" pos="1049"/>
        <p:guide pos="5155"/>
        <p:guide orient="horz" pos="2070"/>
        <p:guide pos="209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微软雅黑" pitchFamily="34" charset="-122"/>
              </a:defRPr>
            </a:lvl1pPr>
          </a:lstStyle>
          <a:p>
            <a:fld id="{D8D3007C-0BBF-4CAD-B02F-7664B804665F}" type="datetimeFigureOut">
              <a:rPr lang="zh-CN" altLang="en-US" smtClean="0"/>
              <a:pPr/>
              <a:t>2018/6/25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微软雅黑" pitchFamily="34" charset="-122"/>
              </a:defRPr>
            </a:lvl1pPr>
          </a:lstStyle>
          <a:p>
            <a:fld id="{8927DC7C-EA85-41EA-BE8E-3BC04B9579C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73099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微软雅黑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微软雅黑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微软雅黑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微软雅黑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微软雅黑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pPr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16168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382926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186866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558984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229256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87026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54265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194459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13640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671917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pPr/>
              <a:t>19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1142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47985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pPr/>
              <a:t>20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81905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pPr/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8543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28075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pPr/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95492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21637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97575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303635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21900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24566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8087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9BDC11D-C56D-43F7-9324-A802D50A1050}" type="datetimeFigureOut">
              <a:rPr lang="en-US" smtClean="0"/>
              <a:pPr/>
              <a:t>6/25/2018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E16EE1C3-4C97-4D89-86D4-AB0FC9C35D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092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49703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-2" y="0"/>
            <a:ext cx="6115291" cy="6858000"/>
          </a:xfrm>
          <a:prstGeom prst="rect">
            <a:avLst/>
          </a:prstGeom>
          <a:gradFill flip="none" rotWithShape="1">
            <a:gsLst>
              <a:gs pos="0">
                <a:srgbClr val="163048">
                  <a:alpha val="0"/>
                </a:srgbClr>
              </a:gs>
              <a:gs pos="100000">
                <a:srgbClr val="0A172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875912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第一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表格 7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253654070"/>
              </p:ext>
            </p:extLst>
          </p:nvPr>
        </p:nvGraphicFramePr>
        <p:xfrm>
          <a:off x="0" y="1268760"/>
          <a:ext cx="1691680" cy="4752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ea typeface="微软雅黑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第二章主题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第三章主题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第四章主题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第五章主题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第六章主题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3" name="直接连接符 12"/>
          <p:cNvCxnSpPr/>
          <p:nvPr userDrawn="1"/>
        </p:nvCxnSpPr>
        <p:spPr>
          <a:xfrm>
            <a:off x="1691680" y="0"/>
            <a:ext cx="0" cy="68732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 flipH="1">
            <a:off x="1691680" y="1265519"/>
            <a:ext cx="1050032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 userDrawn="1"/>
        </p:nvSpPr>
        <p:spPr>
          <a:xfrm>
            <a:off x="-7143" y="1272662"/>
            <a:ext cx="1691680" cy="788186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第一章主题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5514" y="446460"/>
            <a:ext cx="609698" cy="55559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直角三角形 24"/>
          <p:cNvSpPr/>
          <p:nvPr userDrawn="1"/>
        </p:nvSpPr>
        <p:spPr>
          <a:xfrm flipH="1">
            <a:off x="11277600" y="6019801"/>
            <a:ext cx="950294" cy="853427"/>
          </a:xfrm>
          <a:prstGeom prst="rtTriangle">
            <a:avLst/>
          </a:prstGeom>
          <a:solidFill>
            <a:srgbClr val="152F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26" name="五边形 25"/>
          <p:cNvSpPr/>
          <p:nvPr userDrawn="1"/>
        </p:nvSpPr>
        <p:spPr>
          <a:xfrm flipH="1">
            <a:off x="11382166" y="6369172"/>
            <a:ext cx="986607" cy="504056"/>
          </a:xfrm>
          <a:prstGeom prst="homePlat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‹#›</a:t>
            </a:fld>
            <a:endParaRPr lang="zh-CN" altLang="en-US" kern="0" dirty="0">
              <a:solidFill>
                <a:sysClr val="window" lastClr="FFFFFF"/>
              </a:solidFill>
              <a:latin typeface="Calibri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14404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第二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表格 7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395596321"/>
              </p:ext>
            </p:extLst>
          </p:nvPr>
        </p:nvGraphicFramePr>
        <p:xfrm>
          <a:off x="0" y="1268760"/>
          <a:ext cx="1691680" cy="4752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0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60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第一章主题</a:t>
                      </a:r>
                      <a:endParaRPr lang="zh-CN" altLang="en-US" sz="160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第三章主题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第四章主题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第五章主题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第六章主题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3" name="直接连接符 12"/>
          <p:cNvCxnSpPr/>
          <p:nvPr userDrawn="1"/>
        </p:nvCxnSpPr>
        <p:spPr>
          <a:xfrm>
            <a:off x="1691680" y="0"/>
            <a:ext cx="0" cy="68732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 flipH="1">
            <a:off x="1691680" y="1265519"/>
            <a:ext cx="1050032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 userDrawn="1"/>
        </p:nvSpPr>
        <p:spPr>
          <a:xfrm>
            <a:off x="-4762" y="2061797"/>
            <a:ext cx="1691680" cy="788186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第二章主题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8182" l="9217" r="89862">
                        <a14:foregroundMark x1="60829" y1="9545" x2="60829" y2="9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468" y="422936"/>
            <a:ext cx="458743" cy="46508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直角三角形 9"/>
          <p:cNvSpPr/>
          <p:nvPr userDrawn="1"/>
        </p:nvSpPr>
        <p:spPr>
          <a:xfrm flipH="1">
            <a:off x="11277600" y="6019801"/>
            <a:ext cx="950294" cy="853427"/>
          </a:xfrm>
          <a:prstGeom prst="rtTriangle">
            <a:avLst/>
          </a:prstGeom>
          <a:solidFill>
            <a:srgbClr val="152F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2" name="五边形 11"/>
          <p:cNvSpPr/>
          <p:nvPr userDrawn="1"/>
        </p:nvSpPr>
        <p:spPr>
          <a:xfrm flipH="1">
            <a:off x="11382166" y="6369172"/>
            <a:ext cx="986607" cy="504056"/>
          </a:xfrm>
          <a:prstGeom prst="homePlat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‹#›</a:t>
            </a:fld>
            <a:endParaRPr lang="zh-CN" altLang="en-US" kern="0" dirty="0">
              <a:solidFill>
                <a:sysClr val="window" lastClr="FFFFFF"/>
              </a:solidFill>
              <a:latin typeface="Calibri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2463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第三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表格 7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462194615"/>
              </p:ext>
            </p:extLst>
          </p:nvPr>
        </p:nvGraphicFramePr>
        <p:xfrm>
          <a:off x="0" y="1268760"/>
          <a:ext cx="1691680" cy="4752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0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60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第一章主题</a:t>
                      </a:r>
                      <a:endParaRPr lang="zh-CN" altLang="en-US" sz="160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第二章主题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第四章主题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第五章主题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第六章主题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3" name="直接连接符 12"/>
          <p:cNvCxnSpPr/>
          <p:nvPr userDrawn="1"/>
        </p:nvCxnSpPr>
        <p:spPr>
          <a:xfrm>
            <a:off x="1691680" y="0"/>
            <a:ext cx="0" cy="68732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 flipH="1">
            <a:off x="1691680" y="1265519"/>
            <a:ext cx="1050032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 userDrawn="1"/>
        </p:nvSpPr>
        <p:spPr>
          <a:xfrm>
            <a:off x="-7143" y="2853936"/>
            <a:ext cx="1691680" cy="788186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第三章主题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8182" l="9217" r="89862">
                        <a14:foregroundMark x1="60829" y1="9545" x2="60829" y2="9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468" y="422936"/>
            <a:ext cx="458743" cy="46508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直角三角形 9"/>
          <p:cNvSpPr/>
          <p:nvPr userDrawn="1"/>
        </p:nvSpPr>
        <p:spPr>
          <a:xfrm flipH="1">
            <a:off x="11277600" y="6019801"/>
            <a:ext cx="950294" cy="853427"/>
          </a:xfrm>
          <a:prstGeom prst="rtTriangle">
            <a:avLst/>
          </a:prstGeom>
          <a:solidFill>
            <a:srgbClr val="152F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2" name="五边形 11"/>
          <p:cNvSpPr/>
          <p:nvPr userDrawn="1"/>
        </p:nvSpPr>
        <p:spPr>
          <a:xfrm flipH="1">
            <a:off x="11382166" y="6369172"/>
            <a:ext cx="986607" cy="504056"/>
          </a:xfrm>
          <a:prstGeom prst="homePlat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‹#›</a:t>
            </a:fld>
            <a:endParaRPr lang="zh-CN" altLang="en-US" kern="0" dirty="0">
              <a:solidFill>
                <a:sysClr val="window" lastClr="FFFFFF"/>
              </a:solidFill>
              <a:latin typeface="Calibri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87627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第四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表格 7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982291487"/>
              </p:ext>
            </p:extLst>
          </p:nvPr>
        </p:nvGraphicFramePr>
        <p:xfrm>
          <a:off x="0" y="1268760"/>
          <a:ext cx="1691680" cy="4752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0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60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第一章主题</a:t>
                      </a:r>
                      <a:endParaRPr lang="zh-CN" altLang="en-US" sz="160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第二章主题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第三章主题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第五章主题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第六章主题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3" name="直接连接符 12"/>
          <p:cNvCxnSpPr/>
          <p:nvPr userDrawn="1"/>
        </p:nvCxnSpPr>
        <p:spPr>
          <a:xfrm>
            <a:off x="1691680" y="0"/>
            <a:ext cx="0" cy="68732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 flipH="1">
            <a:off x="1691680" y="1265519"/>
            <a:ext cx="1050032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 userDrawn="1"/>
        </p:nvSpPr>
        <p:spPr>
          <a:xfrm>
            <a:off x="-7143" y="3647709"/>
            <a:ext cx="1691680" cy="788186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第四章主题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8182" l="9217" r="89862">
                        <a14:foregroundMark x1="60829" y1="9545" x2="60829" y2="9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468" y="422936"/>
            <a:ext cx="458743" cy="46508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直角三角形 9"/>
          <p:cNvSpPr/>
          <p:nvPr userDrawn="1"/>
        </p:nvSpPr>
        <p:spPr>
          <a:xfrm flipH="1">
            <a:off x="11277600" y="6019801"/>
            <a:ext cx="950294" cy="853427"/>
          </a:xfrm>
          <a:prstGeom prst="rtTriangle">
            <a:avLst/>
          </a:prstGeom>
          <a:solidFill>
            <a:srgbClr val="152F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2" name="五边形 11"/>
          <p:cNvSpPr/>
          <p:nvPr userDrawn="1"/>
        </p:nvSpPr>
        <p:spPr>
          <a:xfrm flipH="1">
            <a:off x="11382166" y="6369172"/>
            <a:ext cx="986607" cy="504056"/>
          </a:xfrm>
          <a:prstGeom prst="homePlat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‹#›</a:t>
            </a:fld>
            <a:endParaRPr lang="zh-CN" altLang="en-US" kern="0" dirty="0">
              <a:solidFill>
                <a:sysClr val="window" lastClr="FFFFFF"/>
              </a:solidFill>
              <a:latin typeface="Calibri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87627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第五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表格 7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702796475"/>
              </p:ext>
            </p:extLst>
          </p:nvPr>
        </p:nvGraphicFramePr>
        <p:xfrm>
          <a:off x="0" y="1268760"/>
          <a:ext cx="1691680" cy="4752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0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60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第一章主题</a:t>
                      </a:r>
                      <a:endParaRPr lang="zh-CN" altLang="en-US" sz="160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第二章主题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第三章主题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第四章主题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第六章主题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3" name="直接连接符 12"/>
          <p:cNvCxnSpPr/>
          <p:nvPr userDrawn="1"/>
        </p:nvCxnSpPr>
        <p:spPr>
          <a:xfrm>
            <a:off x="1691680" y="0"/>
            <a:ext cx="0" cy="68732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直角三角形 17"/>
          <p:cNvSpPr/>
          <p:nvPr userDrawn="1"/>
        </p:nvSpPr>
        <p:spPr>
          <a:xfrm flipH="1">
            <a:off x="11277600" y="6019801"/>
            <a:ext cx="950294" cy="853427"/>
          </a:xfrm>
          <a:prstGeom prst="rtTriangle">
            <a:avLst/>
          </a:prstGeom>
          <a:solidFill>
            <a:srgbClr val="152F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9" name="五边形 18"/>
          <p:cNvSpPr/>
          <p:nvPr userDrawn="1"/>
        </p:nvSpPr>
        <p:spPr>
          <a:xfrm flipH="1">
            <a:off x="11382166" y="6369172"/>
            <a:ext cx="986607" cy="504056"/>
          </a:xfrm>
          <a:prstGeom prst="homePlat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‹#›</a:t>
            </a:fld>
            <a:endParaRPr lang="zh-CN" altLang="en-US" kern="0" dirty="0">
              <a:solidFill>
                <a:sysClr val="window" lastClr="FFFFFF"/>
              </a:solidFill>
              <a:latin typeface="Calibri"/>
              <a:ea typeface="微软雅黑" pitchFamily="34" charset="-122"/>
            </a:endParaRPr>
          </a:p>
        </p:txBody>
      </p:sp>
      <p:cxnSp>
        <p:nvCxnSpPr>
          <p:cNvPr id="14" name="直接连接符 13"/>
          <p:cNvCxnSpPr/>
          <p:nvPr userDrawn="1"/>
        </p:nvCxnSpPr>
        <p:spPr>
          <a:xfrm flipH="1">
            <a:off x="1691680" y="1265519"/>
            <a:ext cx="1050032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 userDrawn="1"/>
        </p:nvSpPr>
        <p:spPr>
          <a:xfrm>
            <a:off x="-11173" y="4442496"/>
            <a:ext cx="1691680" cy="781966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第五章主题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8182" l="9217" r="89862">
                        <a14:foregroundMark x1="60829" y1="9545" x2="60829" y2="9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468" y="422936"/>
            <a:ext cx="458743" cy="4650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87627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第六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表格 7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050761509"/>
              </p:ext>
            </p:extLst>
          </p:nvPr>
        </p:nvGraphicFramePr>
        <p:xfrm>
          <a:off x="0" y="1268760"/>
          <a:ext cx="1691680" cy="4752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0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60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第一章主题</a:t>
                      </a:r>
                      <a:endParaRPr lang="zh-CN" altLang="en-US" sz="160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第二章主题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第三章主题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第四章主题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第五章主题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第六章主题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3" name="直接连接符 12"/>
          <p:cNvCxnSpPr/>
          <p:nvPr userDrawn="1"/>
        </p:nvCxnSpPr>
        <p:spPr>
          <a:xfrm>
            <a:off x="1691680" y="0"/>
            <a:ext cx="0" cy="68732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直角三角形 17"/>
          <p:cNvSpPr/>
          <p:nvPr userDrawn="1"/>
        </p:nvSpPr>
        <p:spPr>
          <a:xfrm flipH="1">
            <a:off x="11277600" y="6019801"/>
            <a:ext cx="950294" cy="853427"/>
          </a:xfrm>
          <a:prstGeom prst="rtTriangle">
            <a:avLst/>
          </a:prstGeom>
          <a:solidFill>
            <a:srgbClr val="152F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9" name="五边形 18"/>
          <p:cNvSpPr/>
          <p:nvPr userDrawn="1"/>
        </p:nvSpPr>
        <p:spPr>
          <a:xfrm flipH="1">
            <a:off x="11382166" y="6369172"/>
            <a:ext cx="986607" cy="504056"/>
          </a:xfrm>
          <a:prstGeom prst="homePlat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‹#›</a:t>
            </a:fld>
            <a:endParaRPr lang="zh-CN" altLang="en-US" kern="0" dirty="0">
              <a:solidFill>
                <a:sysClr val="window" lastClr="FFFFFF"/>
              </a:solidFill>
              <a:latin typeface="Calibri"/>
              <a:ea typeface="微软雅黑" pitchFamily="34" charset="-122"/>
            </a:endParaRPr>
          </a:p>
        </p:txBody>
      </p:sp>
      <p:cxnSp>
        <p:nvCxnSpPr>
          <p:cNvPr id="14" name="直接连接符 13"/>
          <p:cNvCxnSpPr/>
          <p:nvPr userDrawn="1"/>
        </p:nvCxnSpPr>
        <p:spPr>
          <a:xfrm flipH="1">
            <a:off x="1691680" y="1265519"/>
            <a:ext cx="1050032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 userDrawn="1"/>
        </p:nvSpPr>
        <p:spPr>
          <a:xfrm>
            <a:off x="-8792" y="5237461"/>
            <a:ext cx="1691680" cy="78234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第六章主题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8182" l="9217" r="89862">
                        <a14:foregroundMark x1="60829" y1="9545" x2="60829" y2="9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468" y="422936"/>
            <a:ext cx="458743" cy="4650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42511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A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32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81" r:id="rId2"/>
    <p:sldLayoutId id="2147483682" r:id="rId3"/>
    <p:sldLayoutId id="2147483651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69" r:id="rId10"/>
    <p:sldLayoutId id="2147483688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2131618" y="3204285"/>
            <a:ext cx="792877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6000" b="1" spc="300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Liquid </a:t>
            </a:r>
            <a:r>
              <a:rPr lang="zh-CN" altLang="en-US" sz="6000" b="1" spc="300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游戏</a:t>
            </a:r>
            <a:r>
              <a:rPr lang="zh-CN" altLang="en-US" sz="6000" b="1" spc="300" dirty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销售</a:t>
            </a:r>
            <a:r>
              <a:rPr lang="zh-CN" altLang="en-US" sz="6000" b="1" spc="300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平台</a:t>
            </a:r>
            <a:endParaRPr lang="zh-CN" altLang="en-US" sz="6000" b="1" spc="300" dirty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screen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44568" y="982766"/>
            <a:ext cx="1579968" cy="14397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02062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139"/>
    </mc:Choice>
    <mc:Fallback>
      <p:transition spd="slow" advClick="0" advTm="51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147077"/>
      </p:ext>
    </p:extLst>
  </p:cSld>
  <p:clrMapOvr>
    <a:masterClrMapping/>
  </p:clrMapOvr>
  <p:transition spd="slow" advClick="0" advTm="7820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204983"/>
      </p:ext>
    </p:extLst>
  </p:cSld>
  <p:clrMapOvr>
    <a:masterClrMapping/>
  </p:clrMapOvr>
  <p:transition spd="slow" advClick="0" advTm="5370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2863"/>
            <a:ext cx="12268202" cy="690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641832"/>
      </p:ext>
    </p:extLst>
  </p:cSld>
  <p:clrMapOvr>
    <a:masterClrMapping/>
  </p:clrMapOvr>
  <p:transition spd="slow" advClick="0" advTm="2081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5221" y="1"/>
            <a:ext cx="12257222" cy="689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519264"/>
      </p:ext>
    </p:extLst>
  </p:cSld>
  <p:clrMapOvr>
    <a:masterClrMapping/>
  </p:clrMapOvr>
  <p:transition spd="slow" advClick="0" advTm="15073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692579"/>
      </p:ext>
    </p:extLst>
  </p:cSld>
  <p:clrMapOvr>
    <a:masterClrMapping/>
  </p:clrMapOvr>
  <p:transition spd="slow" advClick="0" advTm="5923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214518"/>
      </p:ext>
    </p:extLst>
  </p:cSld>
  <p:clrMapOvr>
    <a:masterClrMapping/>
  </p:clrMapOvr>
  <p:transition spd="slow" advClick="0" advTm="8789">
    <p:pull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764005"/>
      </p:ext>
    </p:extLst>
  </p:cSld>
  <p:clrMapOvr>
    <a:masterClrMapping/>
  </p:clrMapOvr>
  <p:transition spd="slow" advClick="0" advTm="3566">
    <p:pull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161506"/>
      </p:ext>
    </p:extLst>
  </p:cSld>
  <p:clrMapOvr>
    <a:masterClrMapping/>
  </p:clrMapOvr>
  <p:transition spd="slow" advClick="0" advTm="13732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929808"/>
      </p:ext>
    </p:extLst>
  </p:cSld>
  <p:clrMapOvr>
    <a:masterClrMapping/>
  </p:clrMapOvr>
  <p:transition spd="slow" advClick="0" advTm="2691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/>
          <p:cNvSpPr txBox="1"/>
          <p:nvPr/>
        </p:nvSpPr>
        <p:spPr>
          <a:xfrm>
            <a:off x="8666279" y="3960000"/>
            <a:ext cx="9541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演示</a:t>
            </a:r>
            <a:endParaRPr lang="zh-CN" altLang="en-US" dirty="0"/>
          </a:p>
        </p:txBody>
      </p:sp>
      <p:grpSp>
        <p:nvGrpSpPr>
          <p:cNvPr id="44" name="组合 43"/>
          <p:cNvGrpSpPr/>
          <p:nvPr/>
        </p:nvGrpSpPr>
        <p:grpSpPr>
          <a:xfrm>
            <a:off x="8125599" y="1434035"/>
            <a:ext cx="2036802" cy="2036802"/>
            <a:chOff x="8077074" y="845254"/>
            <a:chExt cx="2036802" cy="2036802"/>
          </a:xfrm>
        </p:grpSpPr>
        <p:sp>
          <p:nvSpPr>
            <p:cNvPr id="43" name="椭圆 42"/>
            <p:cNvSpPr/>
            <p:nvPr/>
          </p:nvSpPr>
          <p:spPr>
            <a:xfrm>
              <a:off x="8077074" y="845254"/>
              <a:ext cx="2036802" cy="2036802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itchFamily="34" charset="-122"/>
              </a:endParaRPr>
            </a:p>
          </p:txBody>
        </p:sp>
        <p:sp>
          <p:nvSpPr>
            <p:cNvPr id="42" name="Freeform 126"/>
            <p:cNvSpPr>
              <a:spLocks noChangeAspect="1" noEditPoints="1"/>
            </p:cNvSpPr>
            <p:nvPr/>
          </p:nvSpPr>
          <p:spPr bwMode="auto">
            <a:xfrm>
              <a:off x="8639337" y="1292886"/>
              <a:ext cx="912277" cy="1141539"/>
            </a:xfrm>
            <a:custGeom>
              <a:avLst/>
              <a:gdLst>
                <a:gd name="T0" fmla="*/ 48 w 81"/>
                <a:gd name="T1" fmla="*/ 27 h 101"/>
                <a:gd name="T2" fmla="*/ 4 w 81"/>
                <a:gd name="T3" fmla="*/ 48 h 101"/>
                <a:gd name="T4" fmla="*/ 0 w 81"/>
                <a:gd name="T5" fmla="*/ 31 h 101"/>
                <a:gd name="T6" fmla="*/ 58 w 81"/>
                <a:gd name="T7" fmla="*/ 90 h 101"/>
                <a:gd name="T8" fmla="*/ 81 w 81"/>
                <a:gd name="T9" fmla="*/ 98 h 101"/>
                <a:gd name="T10" fmla="*/ 58 w 81"/>
                <a:gd name="T11" fmla="*/ 90 h 101"/>
                <a:gd name="T12" fmla="*/ 53 w 81"/>
                <a:gd name="T13" fmla="*/ 101 h 101"/>
                <a:gd name="T14" fmla="*/ 29 w 81"/>
                <a:gd name="T15" fmla="*/ 98 h 101"/>
                <a:gd name="T16" fmla="*/ 0 w 81"/>
                <a:gd name="T17" fmla="*/ 90 h 101"/>
                <a:gd name="T18" fmla="*/ 29 w 81"/>
                <a:gd name="T19" fmla="*/ 87 h 101"/>
                <a:gd name="T20" fmla="*/ 38 w 81"/>
                <a:gd name="T21" fmla="*/ 76 h 101"/>
                <a:gd name="T22" fmla="*/ 0 w 81"/>
                <a:gd name="T23" fmla="*/ 72 h 101"/>
                <a:gd name="T24" fmla="*/ 4 w 81"/>
                <a:gd name="T25" fmla="*/ 54 h 101"/>
                <a:gd name="T26" fmla="*/ 48 w 81"/>
                <a:gd name="T27" fmla="*/ 76 h 101"/>
                <a:gd name="T28" fmla="*/ 44 w 81"/>
                <a:gd name="T29" fmla="*/ 87 h 101"/>
                <a:gd name="T30" fmla="*/ 53 w 81"/>
                <a:gd name="T31" fmla="*/ 90 h 101"/>
                <a:gd name="T32" fmla="*/ 4 w 81"/>
                <a:gd name="T33" fmla="*/ 0 h 101"/>
                <a:gd name="T34" fmla="*/ 48 w 81"/>
                <a:gd name="T35" fmla="*/ 21 h 101"/>
                <a:gd name="T36" fmla="*/ 0 w 81"/>
                <a:gd name="T37" fmla="*/ 17 h 101"/>
                <a:gd name="T38" fmla="*/ 4 w 81"/>
                <a:gd name="T39" fmla="*/ 0 h 101"/>
                <a:gd name="T40" fmla="*/ 53 w 81"/>
                <a:gd name="T41" fmla="*/ 76 h 101"/>
                <a:gd name="T42" fmla="*/ 81 w 81"/>
                <a:gd name="T43" fmla="*/ 72 h 101"/>
                <a:gd name="T44" fmla="*/ 77 w 81"/>
                <a:gd name="T45" fmla="*/ 54 h 101"/>
                <a:gd name="T46" fmla="*/ 59 w 81"/>
                <a:gd name="T47" fmla="*/ 8 h 101"/>
                <a:gd name="T48" fmla="*/ 69 w 81"/>
                <a:gd name="T49" fmla="*/ 13 h 101"/>
                <a:gd name="T50" fmla="*/ 59 w 81"/>
                <a:gd name="T51" fmla="*/ 8 h 101"/>
                <a:gd name="T52" fmla="*/ 69 w 81"/>
                <a:gd name="T53" fmla="*/ 63 h 101"/>
                <a:gd name="T54" fmla="*/ 59 w 81"/>
                <a:gd name="T55" fmla="*/ 67 h 101"/>
                <a:gd name="T56" fmla="*/ 59 w 81"/>
                <a:gd name="T57" fmla="*/ 35 h 101"/>
                <a:gd name="T58" fmla="*/ 69 w 81"/>
                <a:gd name="T59" fmla="*/ 40 h 101"/>
                <a:gd name="T60" fmla="*/ 59 w 81"/>
                <a:gd name="T61" fmla="*/ 35 h 101"/>
                <a:gd name="T62" fmla="*/ 53 w 81"/>
                <a:gd name="T63" fmla="*/ 21 h 101"/>
                <a:gd name="T64" fmla="*/ 81 w 81"/>
                <a:gd name="T65" fmla="*/ 17 h 101"/>
                <a:gd name="T66" fmla="*/ 77 w 81"/>
                <a:gd name="T67" fmla="*/ 0 h 101"/>
                <a:gd name="T68" fmla="*/ 53 w 81"/>
                <a:gd name="T69" fmla="*/ 27 h 101"/>
                <a:gd name="T70" fmla="*/ 77 w 81"/>
                <a:gd name="T71" fmla="*/ 48 h 101"/>
                <a:gd name="T72" fmla="*/ 81 w 81"/>
                <a:gd name="T73" fmla="*/ 31 h 101"/>
                <a:gd name="T74" fmla="*/ 53 w 81"/>
                <a:gd name="T75" fmla="*/ 2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1" h="101">
                  <a:moveTo>
                    <a:pt x="4" y="27"/>
                  </a:moveTo>
                  <a:cubicBezTo>
                    <a:pt x="48" y="27"/>
                    <a:pt x="48" y="27"/>
                    <a:pt x="48" y="27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2" y="48"/>
                    <a:pt x="0" y="46"/>
                    <a:pt x="0" y="44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9"/>
                    <a:pt x="2" y="27"/>
                    <a:pt x="4" y="27"/>
                  </a:cubicBezTo>
                  <a:close/>
                  <a:moveTo>
                    <a:pt x="58" y="90"/>
                  </a:moveTo>
                  <a:cubicBezTo>
                    <a:pt x="81" y="90"/>
                    <a:pt x="81" y="90"/>
                    <a:pt x="81" y="90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8" y="90"/>
                    <a:pt x="58" y="90"/>
                    <a:pt x="58" y="90"/>
                  </a:cubicBezTo>
                  <a:close/>
                  <a:moveTo>
                    <a:pt x="53" y="98"/>
                  </a:moveTo>
                  <a:cubicBezTo>
                    <a:pt x="53" y="101"/>
                    <a:pt x="53" y="101"/>
                    <a:pt x="53" y="101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29" y="98"/>
                    <a:pt x="29" y="98"/>
                    <a:pt x="29" y="98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29" y="90"/>
                    <a:pt x="29" y="90"/>
                    <a:pt x="29" y="90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38" y="87"/>
                    <a:pt x="38" y="87"/>
                    <a:pt x="38" y="87"/>
                  </a:cubicBezTo>
                  <a:cubicBezTo>
                    <a:pt x="38" y="76"/>
                    <a:pt x="38" y="76"/>
                    <a:pt x="38" y="76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2" y="76"/>
                    <a:pt x="0" y="74"/>
                    <a:pt x="0" y="72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6"/>
                    <a:pt x="2" y="54"/>
                    <a:pt x="4" y="54"/>
                  </a:cubicBezTo>
                  <a:cubicBezTo>
                    <a:pt x="48" y="54"/>
                    <a:pt x="48" y="54"/>
                    <a:pt x="48" y="54"/>
                  </a:cubicBezTo>
                  <a:cubicBezTo>
                    <a:pt x="48" y="76"/>
                    <a:pt x="48" y="76"/>
                    <a:pt x="48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87"/>
                    <a:pt x="44" y="87"/>
                    <a:pt x="44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3" y="98"/>
                    <a:pt x="53" y="98"/>
                    <a:pt x="53" y="98"/>
                  </a:cubicBezTo>
                  <a:close/>
                  <a:moveTo>
                    <a:pt x="4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2" y="21"/>
                    <a:pt x="0" y="19"/>
                    <a:pt x="0" y="1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lose/>
                  <a:moveTo>
                    <a:pt x="53" y="54"/>
                  </a:moveTo>
                  <a:cubicBezTo>
                    <a:pt x="53" y="76"/>
                    <a:pt x="53" y="76"/>
                    <a:pt x="53" y="76"/>
                  </a:cubicBezTo>
                  <a:cubicBezTo>
                    <a:pt x="77" y="76"/>
                    <a:pt x="77" y="76"/>
                    <a:pt x="77" y="76"/>
                  </a:cubicBezTo>
                  <a:cubicBezTo>
                    <a:pt x="79" y="76"/>
                    <a:pt x="81" y="74"/>
                    <a:pt x="81" y="72"/>
                  </a:cubicBezTo>
                  <a:cubicBezTo>
                    <a:pt x="81" y="58"/>
                    <a:pt x="81" y="58"/>
                    <a:pt x="81" y="58"/>
                  </a:cubicBezTo>
                  <a:cubicBezTo>
                    <a:pt x="81" y="56"/>
                    <a:pt x="79" y="54"/>
                    <a:pt x="77" y="54"/>
                  </a:cubicBezTo>
                  <a:cubicBezTo>
                    <a:pt x="53" y="54"/>
                    <a:pt x="53" y="54"/>
                    <a:pt x="53" y="54"/>
                  </a:cubicBezTo>
                  <a:close/>
                  <a:moveTo>
                    <a:pt x="59" y="8"/>
                  </a:moveTo>
                  <a:cubicBezTo>
                    <a:pt x="69" y="8"/>
                    <a:pt x="69" y="8"/>
                    <a:pt x="69" y="8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59" y="63"/>
                  </a:moveTo>
                  <a:cubicBezTo>
                    <a:pt x="69" y="63"/>
                    <a:pt x="69" y="63"/>
                    <a:pt x="69" y="63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59" y="67"/>
                    <a:pt x="59" y="67"/>
                    <a:pt x="59" y="67"/>
                  </a:cubicBezTo>
                  <a:cubicBezTo>
                    <a:pt x="59" y="63"/>
                    <a:pt x="59" y="63"/>
                    <a:pt x="59" y="63"/>
                  </a:cubicBezTo>
                  <a:close/>
                  <a:moveTo>
                    <a:pt x="59" y="35"/>
                  </a:moveTo>
                  <a:cubicBezTo>
                    <a:pt x="69" y="35"/>
                    <a:pt x="69" y="35"/>
                    <a:pt x="69" y="35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5"/>
                    <a:pt x="59" y="35"/>
                    <a:pt x="59" y="35"/>
                  </a:cubicBezTo>
                  <a:close/>
                  <a:moveTo>
                    <a:pt x="53" y="0"/>
                  </a:moveTo>
                  <a:cubicBezTo>
                    <a:pt x="53" y="21"/>
                    <a:pt x="53" y="21"/>
                    <a:pt x="53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9" y="21"/>
                    <a:pt x="81" y="19"/>
                    <a:pt x="81" y="17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2"/>
                    <a:pt x="79" y="0"/>
                    <a:pt x="77" y="0"/>
                  </a:cubicBezTo>
                  <a:cubicBezTo>
                    <a:pt x="53" y="0"/>
                    <a:pt x="53" y="0"/>
                    <a:pt x="53" y="0"/>
                  </a:cubicBezTo>
                  <a:close/>
                  <a:moveTo>
                    <a:pt x="53" y="27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9" y="48"/>
                    <a:pt x="81" y="46"/>
                    <a:pt x="81" y="44"/>
                  </a:cubicBezTo>
                  <a:cubicBezTo>
                    <a:pt x="81" y="31"/>
                    <a:pt x="81" y="31"/>
                    <a:pt x="81" y="31"/>
                  </a:cubicBezTo>
                  <a:cubicBezTo>
                    <a:pt x="81" y="29"/>
                    <a:pt x="79" y="27"/>
                    <a:pt x="77" y="27"/>
                  </a:cubicBezTo>
                  <a:lnTo>
                    <a:pt x="53" y="2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18" name="等腰三角形 17"/>
          <p:cNvSpPr/>
          <p:nvPr/>
        </p:nvSpPr>
        <p:spPr>
          <a:xfrm>
            <a:off x="1019105" y="1589349"/>
            <a:ext cx="710484" cy="612486"/>
          </a:xfrm>
          <a:prstGeom prst="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22" name="等腰三角形 21"/>
          <p:cNvSpPr/>
          <p:nvPr/>
        </p:nvSpPr>
        <p:spPr>
          <a:xfrm>
            <a:off x="4408145" y="1298935"/>
            <a:ext cx="710484" cy="612486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23" name="等腰三角形 22"/>
          <p:cNvSpPr/>
          <p:nvPr/>
        </p:nvSpPr>
        <p:spPr>
          <a:xfrm rot="3600000">
            <a:off x="2341082" y="4493530"/>
            <a:ext cx="710484" cy="612486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24" name="等腰三角形 23"/>
          <p:cNvSpPr/>
          <p:nvPr/>
        </p:nvSpPr>
        <p:spPr>
          <a:xfrm>
            <a:off x="2124332" y="2151720"/>
            <a:ext cx="1952785" cy="1683435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26" name="等腰三角形 25"/>
          <p:cNvSpPr/>
          <p:nvPr/>
        </p:nvSpPr>
        <p:spPr>
          <a:xfrm>
            <a:off x="595666" y="3138203"/>
            <a:ext cx="1616929" cy="1393904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29" name="等腰三角形 28"/>
          <p:cNvSpPr/>
          <p:nvPr/>
        </p:nvSpPr>
        <p:spPr>
          <a:xfrm>
            <a:off x="1832010" y="4778001"/>
            <a:ext cx="710484" cy="612486"/>
          </a:xfrm>
          <a:prstGeom prst="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0" name="等腰三角形 29"/>
          <p:cNvSpPr/>
          <p:nvPr/>
        </p:nvSpPr>
        <p:spPr>
          <a:xfrm>
            <a:off x="1408823" y="5497340"/>
            <a:ext cx="710484" cy="612486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45" name="等腰三角形 44"/>
          <p:cNvSpPr/>
          <p:nvPr/>
        </p:nvSpPr>
        <p:spPr>
          <a:xfrm>
            <a:off x="2509964" y="354952"/>
            <a:ext cx="1810312" cy="15606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46" name="等腰三角形 45"/>
          <p:cNvSpPr/>
          <p:nvPr/>
        </p:nvSpPr>
        <p:spPr>
          <a:xfrm>
            <a:off x="1422212" y="863400"/>
            <a:ext cx="710484" cy="612486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47" name="等腰三角形 46"/>
          <p:cNvSpPr/>
          <p:nvPr/>
        </p:nvSpPr>
        <p:spPr>
          <a:xfrm rot="3600000">
            <a:off x="3137503" y="1245807"/>
            <a:ext cx="1810312" cy="1560613"/>
          </a:xfrm>
          <a:prstGeom prst="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48" name="等腰三角形 47"/>
          <p:cNvSpPr/>
          <p:nvPr/>
        </p:nvSpPr>
        <p:spPr>
          <a:xfrm rot="3600000">
            <a:off x="4451831" y="1898701"/>
            <a:ext cx="710484" cy="612486"/>
          </a:xfrm>
          <a:prstGeom prst="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49" name="等腰三角形 48"/>
          <p:cNvSpPr/>
          <p:nvPr/>
        </p:nvSpPr>
        <p:spPr>
          <a:xfrm rot="3600000">
            <a:off x="1478068" y="4493531"/>
            <a:ext cx="710484" cy="612486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55" name="等腰三角形 54"/>
          <p:cNvSpPr/>
          <p:nvPr/>
        </p:nvSpPr>
        <p:spPr>
          <a:xfrm rot="10800000">
            <a:off x="617406" y="4652966"/>
            <a:ext cx="710484" cy="612486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1" name="等腰三角形 30"/>
          <p:cNvSpPr/>
          <p:nvPr/>
        </p:nvSpPr>
        <p:spPr>
          <a:xfrm>
            <a:off x="1492183" y="2298984"/>
            <a:ext cx="710484" cy="612486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2" name="等腰三角形 31"/>
          <p:cNvSpPr/>
          <p:nvPr/>
        </p:nvSpPr>
        <p:spPr>
          <a:xfrm flipV="1">
            <a:off x="1492183" y="3043928"/>
            <a:ext cx="710484" cy="612486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3" name="等腰三角形 32"/>
          <p:cNvSpPr/>
          <p:nvPr/>
        </p:nvSpPr>
        <p:spPr>
          <a:xfrm rot="3600000">
            <a:off x="3999240" y="2638397"/>
            <a:ext cx="710484" cy="612486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4" name="等腰三角形 33"/>
          <p:cNvSpPr/>
          <p:nvPr/>
        </p:nvSpPr>
        <p:spPr>
          <a:xfrm rot="18000000" flipV="1">
            <a:off x="2598204" y="5577552"/>
            <a:ext cx="1689284" cy="1456279"/>
          </a:xfrm>
          <a:prstGeom prst="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5" name="等腰三角形 34"/>
          <p:cNvSpPr/>
          <p:nvPr/>
        </p:nvSpPr>
        <p:spPr>
          <a:xfrm>
            <a:off x="4625924" y="4449089"/>
            <a:ext cx="710484" cy="612486"/>
          </a:xfrm>
          <a:prstGeom prst="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7" name="等腰三角形 36"/>
          <p:cNvSpPr/>
          <p:nvPr/>
        </p:nvSpPr>
        <p:spPr>
          <a:xfrm flipV="1">
            <a:off x="2608723" y="3916452"/>
            <a:ext cx="1965030" cy="1693991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6" name="等腰三角形 35"/>
          <p:cNvSpPr/>
          <p:nvPr/>
        </p:nvSpPr>
        <p:spPr>
          <a:xfrm>
            <a:off x="3711894" y="5109607"/>
            <a:ext cx="710484" cy="612486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85885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5625">
        <p14:flip dir="r"/>
      </p:transition>
    </mc:Choice>
    <mc:Fallback>
      <p:transition spd="slow" advClick="0" advTm="562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 decel="100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50" accel="10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" accel="10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9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750"/>
                            </p:stCondLst>
                            <p:childTnLst>
                              <p:par>
                                <p:cTn id="5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18" grpId="0" animBg="1"/>
      <p:bldP spid="22" grpId="0" animBg="1"/>
      <p:bldP spid="23" grpId="0" animBg="1"/>
      <p:bldP spid="24" grpId="0" animBg="1"/>
      <p:bldP spid="26" grpId="0" animBg="1"/>
      <p:bldP spid="29" grpId="0" animBg="1"/>
      <p:bldP spid="30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5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7" grpId="0" animBg="1"/>
      <p:bldP spid="3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12"/>
          <p:cNvSpPr>
            <a:spLocks noChangeArrowheads="1"/>
          </p:cNvSpPr>
          <p:nvPr/>
        </p:nvSpPr>
        <p:spPr bwMode="auto">
          <a:xfrm>
            <a:off x="10996915" y="1810507"/>
            <a:ext cx="1200307" cy="279217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xtLst/>
        </p:spPr>
        <p:txBody>
          <a:bodyPr vert="horz" wrap="square" lIns="108816" tIns="54408" rIns="108816" bIns="54408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73" name="Freeform 13"/>
          <p:cNvSpPr>
            <a:spLocks/>
          </p:cNvSpPr>
          <p:nvPr/>
        </p:nvSpPr>
        <p:spPr bwMode="auto">
          <a:xfrm>
            <a:off x="0" y="1810509"/>
            <a:ext cx="1949003" cy="2792175"/>
          </a:xfrm>
          <a:custGeom>
            <a:avLst/>
            <a:gdLst>
              <a:gd name="T0" fmla="*/ 2055 w 2055"/>
              <a:gd name="T1" fmla="*/ 3548 h 3548"/>
              <a:gd name="T2" fmla="*/ 0 w 2055"/>
              <a:gd name="T3" fmla="*/ 3548 h 3548"/>
              <a:gd name="T4" fmla="*/ 0 w 2055"/>
              <a:gd name="T5" fmla="*/ 0 h 3548"/>
              <a:gd name="T6" fmla="*/ 2055 w 2055"/>
              <a:gd name="T7" fmla="*/ 0 h 3548"/>
              <a:gd name="T8" fmla="*/ 959 w 2055"/>
              <a:gd name="T9" fmla="*/ 1774 h 3548"/>
              <a:gd name="T10" fmla="*/ 2055 w 2055"/>
              <a:gd name="T11" fmla="*/ 3548 h 35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55" h="3548">
                <a:moveTo>
                  <a:pt x="2055" y="3548"/>
                </a:moveTo>
                <a:lnTo>
                  <a:pt x="0" y="3548"/>
                </a:lnTo>
                <a:lnTo>
                  <a:pt x="0" y="0"/>
                </a:lnTo>
                <a:lnTo>
                  <a:pt x="2055" y="0"/>
                </a:lnTo>
                <a:cubicBezTo>
                  <a:pt x="1407" y="317"/>
                  <a:pt x="959" y="992"/>
                  <a:pt x="959" y="1774"/>
                </a:cubicBezTo>
                <a:cubicBezTo>
                  <a:pt x="959" y="2555"/>
                  <a:pt x="1407" y="3231"/>
                  <a:pt x="2055" y="3548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  <a:extLst/>
        </p:spPr>
        <p:txBody>
          <a:bodyPr vert="horz" wrap="square" lIns="108816" tIns="54408" rIns="108816" bIns="54408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74" name="Freeform 19"/>
          <p:cNvSpPr>
            <a:spLocks/>
          </p:cNvSpPr>
          <p:nvPr/>
        </p:nvSpPr>
        <p:spPr bwMode="auto">
          <a:xfrm>
            <a:off x="3447622" y="-77994"/>
            <a:ext cx="1372497" cy="6918036"/>
          </a:xfrm>
          <a:custGeom>
            <a:avLst/>
            <a:gdLst>
              <a:gd name="T0" fmla="*/ 0 w 1703"/>
              <a:gd name="T1" fmla="*/ 0 h 9079"/>
              <a:gd name="T2" fmla="*/ 1703 w 1703"/>
              <a:gd name="T3" fmla="*/ 4539 h 9079"/>
              <a:gd name="T4" fmla="*/ 0 w 1703"/>
              <a:gd name="T5" fmla="*/ 9079 h 90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03" h="9079">
                <a:moveTo>
                  <a:pt x="0" y="0"/>
                </a:moveTo>
                <a:cubicBezTo>
                  <a:pt x="1060" y="1213"/>
                  <a:pt x="1703" y="2801"/>
                  <a:pt x="1703" y="4539"/>
                </a:cubicBezTo>
                <a:cubicBezTo>
                  <a:pt x="1703" y="6277"/>
                  <a:pt x="1060" y="7865"/>
                  <a:pt x="0" y="9079"/>
                </a:cubicBezTo>
              </a:path>
            </a:pathLst>
          </a:custGeom>
          <a:noFill/>
          <a:ln w="19050" cap="flat">
            <a:solidFill>
              <a:schemeClr val="bg1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08816" tIns="54408" rIns="108816" bIns="54408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75" name="椭圆 74"/>
          <p:cNvSpPr>
            <a:spLocks noChangeAspect="1"/>
          </p:cNvSpPr>
          <p:nvPr/>
        </p:nvSpPr>
        <p:spPr bwMode="auto">
          <a:xfrm>
            <a:off x="4054965" y="1299614"/>
            <a:ext cx="767867" cy="729541"/>
          </a:xfrm>
          <a:prstGeom prst="ellipse">
            <a:avLst/>
          </a:prstGeom>
          <a:solidFill>
            <a:schemeClr val="bg2">
              <a:lumMod val="50000"/>
            </a:schemeClr>
          </a:solidFill>
          <a:ln w="952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08816" tIns="54408" rIns="108816" bIns="54408" numCol="1" rtlCol="0" anchor="t" anchorCtr="0" compatLnSpc="1">
            <a:prstTxWarp prst="textNoShape">
              <a:avLst/>
            </a:prstTxWarp>
          </a:bodyPr>
          <a:lstStyle/>
          <a:p>
            <a:pPr defTabSz="1088163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77" name="椭圆 76"/>
          <p:cNvSpPr>
            <a:spLocks noChangeAspect="1"/>
          </p:cNvSpPr>
          <p:nvPr/>
        </p:nvSpPr>
        <p:spPr bwMode="auto">
          <a:xfrm>
            <a:off x="4400701" y="2985424"/>
            <a:ext cx="767867" cy="729541"/>
          </a:xfrm>
          <a:prstGeom prst="ellipse">
            <a:avLst/>
          </a:prstGeom>
          <a:solidFill>
            <a:schemeClr val="bg2">
              <a:lumMod val="50000"/>
            </a:schemeClr>
          </a:solidFill>
          <a:ln w="952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08816" tIns="54408" rIns="108816" bIns="54408" numCol="1" rtlCol="0" anchor="t" anchorCtr="0" compatLnSpc="1">
            <a:prstTxWarp prst="textNoShape">
              <a:avLst/>
            </a:prstTxWarp>
          </a:bodyPr>
          <a:lstStyle/>
          <a:p>
            <a:pPr defTabSz="1088163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79" name="椭圆 78"/>
          <p:cNvSpPr>
            <a:spLocks noChangeAspect="1"/>
          </p:cNvSpPr>
          <p:nvPr/>
        </p:nvSpPr>
        <p:spPr bwMode="auto">
          <a:xfrm>
            <a:off x="4165506" y="4725093"/>
            <a:ext cx="767867" cy="729541"/>
          </a:xfrm>
          <a:prstGeom prst="ellipse">
            <a:avLst/>
          </a:prstGeom>
          <a:solidFill>
            <a:schemeClr val="bg2">
              <a:lumMod val="50000"/>
            </a:schemeClr>
          </a:solidFill>
          <a:ln w="952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08816" tIns="54408" rIns="108816" bIns="54408" numCol="1" rtlCol="0" anchor="t" anchorCtr="0" compatLnSpc="1">
            <a:prstTxWarp prst="textNoShape">
              <a:avLst/>
            </a:prstTxWarp>
          </a:bodyPr>
          <a:lstStyle/>
          <a:p>
            <a:pPr defTabSz="1088163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81" name="圆角矩形 80"/>
          <p:cNvSpPr/>
          <p:nvPr/>
        </p:nvSpPr>
        <p:spPr bwMode="auto">
          <a:xfrm>
            <a:off x="5015479" y="1358854"/>
            <a:ext cx="4714810" cy="608493"/>
          </a:xfrm>
          <a:prstGeom prst="roundRect">
            <a:avLst>
              <a:gd name="adj" fmla="val 50000"/>
            </a:avLst>
          </a:prstGeom>
          <a:noFill/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08816" tIns="54408" rIns="108816" bIns="54408" numCol="1" rtlCol="0" anchor="t" anchorCtr="0" compatLnSpc="1">
            <a:prstTxWarp prst="textNoShape">
              <a:avLst/>
            </a:prstTxWarp>
          </a:bodyPr>
          <a:lstStyle/>
          <a:p>
            <a:pPr defTabSz="1088163"/>
            <a:endParaRPr lang="zh-CN" altLang="en-US" dirty="0">
              <a:solidFill>
                <a:schemeClr val="bg2">
                  <a:lumMod val="25000"/>
                </a:schemeClr>
              </a:solidFill>
              <a:ea typeface="微软雅黑" pitchFamily="34" charset="-122"/>
            </a:endParaRPr>
          </a:p>
        </p:txBody>
      </p:sp>
      <p:sp>
        <p:nvSpPr>
          <p:cNvPr id="83" name="圆角矩形 82"/>
          <p:cNvSpPr/>
          <p:nvPr/>
        </p:nvSpPr>
        <p:spPr bwMode="auto">
          <a:xfrm>
            <a:off x="5375260" y="3043726"/>
            <a:ext cx="4352115" cy="608493"/>
          </a:xfrm>
          <a:prstGeom prst="roundRect">
            <a:avLst>
              <a:gd name="adj" fmla="val 50000"/>
            </a:avLst>
          </a:prstGeom>
          <a:noFill/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08816" tIns="54408" rIns="108816" bIns="54408" numCol="1" rtlCol="0" anchor="t" anchorCtr="0" compatLnSpc="1">
            <a:prstTxWarp prst="textNoShape">
              <a:avLst/>
            </a:prstTxWarp>
          </a:bodyPr>
          <a:lstStyle/>
          <a:p>
            <a:pPr defTabSz="1088163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85" name="圆角矩形 84"/>
          <p:cNvSpPr/>
          <p:nvPr/>
        </p:nvSpPr>
        <p:spPr bwMode="auto">
          <a:xfrm>
            <a:off x="5171991" y="4845616"/>
            <a:ext cx="4481773" cy="608493"/>
          </a:xfrm>
          <a:prstGeom prst="roundRect">
            <a:avLst>
              <a:gd name="adj" fmla="val 50000"/>
            </a:avLst>
          </a:prstGeom>
          <a:noFill/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08816" tIns="54408" rIns="108816" bIns="54408" numCol="1" rtlCol="0" anchor="t" anchorCtr="0" compatLnSpc="1">
            <a:prstTxWarp prst="textNoShape">
              <a:avLst/>
            </a:prstTxWarp>
          </a:bodyPr>
          <a:lstStyle/>
          <a:p>
            <a:pPr defTabSz="1088163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5478295" y="1401952"/>
            <a:ext cx="1809936" cy="540766"/>
          </a:xfrm>
          <a:prstGeom prst="rect">
            <a:avLst/>
          </a:prstGeom>
          <a:noFill/>
        </p:spPr>
        <p:txBody>
          <a:bodyPr wrap="none" lIns="108816" tIns="54408" rIns="108816" bIns="54408" rtlCol="0">
            <a:spAutoFit/>
          </a:bodyPr>
          <a:lstStyle/>
          <a:p>
            <a:r>
              <a:rPr lang="zh-CN" altLang="en-US" sz="2800" spc="3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开发工具</a:t>
            </a:r>
            <a:endParaRPr lang="zh-CN" altLang="en-US" sz="2800" spc="3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5927770" y="3077589"/>
            <a:ext cx="1809936" cy="540766"/>
          </a:xfrm>
          <a:prstGeom prst="rect">
            <a:avLst/>
          </a:prstGeom>
          <a:noFill/>
        </p:spPr>
        <p:txBody>
          <a:bodyPr wrap="none" lIns="108816" tIns="54408" rIns="108816" bIns="54408" rtlCol="0">
            <a:spAutoFit/>
          </a:bodyPr>
          <a:lstStyle/>
          <a:p>
            <a:r>
              <a:rPr lang="zh-CN" altLang="en-US" sz="2800" spc="3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主要内容</a:t>
            </a:r>
            <a:endParaRPr lang="zh-CN" altLang="en-US" sz="2800" spc="3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4203877" y="1331163"/>
            <a:ext cx="505092" cy="663876"/>
          </a:xfrm>
          <a:prstGeom prst="rect">
            <a:avLst/>
          </a:prstGeom>
          <a:noFill/>
        </p:spPr>
        <p:txBody>
          <a:bodyPr wrap="none" lIns="108816" tIns="54408" rIns="108816" bIns="54408" rtlCol="0">
            <a:spAutoFit/>
          </a:bodyPr>
          <a:lstStyle/>
          <a:p>
            <a:r>
              <a:rPr lang="en-US" altLang="zh-CN" sz="3600" b="1" dirty="0">
                <a:solidFill>
                  <a:srgbClr val="F8F8F8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3600" b="1" dirty="0">
              <a:solidFill>
                <a:srgbClr val="F8F8F8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4555788" y="3009209"/>
            <a:ext cx="505092" cy="663876"/>
          </a:xfrm>
          <a:prstGeom prst="rect">
            <a:avLst/>
          </a:prstGeom>
          <a:noFill/>
        </p:spPr>
        <p:txBody>
          <a:bodyPr wrap="none" lIns="108816" tIns="54408" rIns="108816" bIns="54408" rtlCol="0">
            <a:spAutoFit/>
          </a:bodyPr>
          <a:lstStyle/>
          <a:p>
            <a:r>
              <a:rPr lang="en-US" altLang="zh-CN" sz="3600" b="1" dirty="0">
                <a:solidFill>
                  <a:srgbClr val="F8F8F8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3600" b="1" dirty="0">
              <a:solidFill>
                <a:srgbClr val="F8F8F8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4297159" y="4790233"/>
            <a:ext cx="505092" cy="663876"/>
          </a:xfrm>
          <a:prstGeom prst="rect">
            <a:avLst/>
          </a:prstGeom>
          <a:noFill/>
        </p:spPr>
        <p:txBody>
          <a:bodyPr wrap="none" lIns="108816" tIns="54408" rIns="108816" bIns="54408" rtlCol="0">
            <a:spAutoFit/>
          </a:bodyPr>
          <a:lstStyle/>
          <a:p>
            <a:r>
              <a:rPr lang="en-US" altLang="zh-CN" sz="3600" b="1" dirty="0" smtClean="0">
                <a:solidFill>
                  <a:srgbClr val="F8F8F8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3600" b="1" dirty="0">
              <a:solidFill>
                <a:srgbClr val="F8F8F8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9" name="Oval 14"/>
          <p:cNvSpPr>
            <a:spLocks noChangeArrowheads="1"/>
          </p:cNvSpPr>
          <p:nvPr/>
        </p:nvSpPr>
        <p:spPr bwMode="auto">
          <a:xfrm>
            <a:off x="1257580" y="1995039"/>
            <a:ext cx="2471837" cy="2416829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  <a:extLst/>
        </p:spPr>
        <p:txBody>
          <a:bodyPr vert="horz" wrap="square" lIns="108816" tIns="54408" rIns="108816" bIns="54408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00" name="Freeform 15"/>
          <p:cNvSpPr>
            <a:spLocks noEditPoints="1"/>
          </p:cNvSpPr>
          <p:nvPr/>
        </p:nvSpPr>
        <p:spPr bwMode="auto">
          <a:xfrm>
            <a:off x="1975158" y="2314469"/>
            <a:ext cx="982646" cy="818856"/>
          </a:xfrm>
          <a:custGeom>
            <a:avLst/>
            <a:gdLst>
              <a:gd name="T0" fmla="*/ 1051 w 1910"/>
              <a:gd name="T1" fmla="*/ 1550 h 1774"/>
              <a:gd name="T2" fmla="*/ 788 w 1910"/>
              <a:gd name="T3" fmla="*/ 1668 h 1774"/>
              <a:gd name="T4" fmla="*/ 535 w 1910"/>
              <a:gd name="T5" fmla="*/ 59 h 1774"/>
              <a:gd name="T6" fmla="*/ 591 w 1910"/>
              <a:gd name="T7" fmla="*/ 95 h 1774"/>
              <a:gd name="T8" fmla="*/ 963 w 1910"/>
              <a:gd name="T9" fmla="*/ 4 h 1774"/>
              <a:gd name="T10" fmla="*/ 477 w 1910"/>
              <a:gd name="T11" fmla="*/ 72 h 1774"/>
              <a:gd name="T12" fmla="*/ 582 w 1910"/>
              <a:gd name="T13" fmla="*/ 175 h 1774"/>
              <a:gd name="T14" fmla="*/ 560 w 1910"/>
              <a:gd name="T15" fmla="*/ 959 h 1774"/>
              <a:gd name="T16" fmla="*/ 454 w 1910"/>
              <a:gd name="T17" fmla="*/ 856 h 1774"/>
              <a:gd name="T18" fmla="*/ 477 w 1910"/>
              <a:gd name="T19" fmla="*/ 72 h 1774"/>
              <a:gd name="T20" fmla="*/ 869 w 1910"/>
              <a:gd name="T21" fmla="*/ 340 h 1774"/>
              <a:gd name="T22" fmla="*/ 1316 w 1910"/>
              <a:gd name="T23" fmla="*/ 289 h 1774"/>
              <a:gd name="T24" fmla="*/ 820 w 1910"/>
              <a:gd name="T25" fmla="*/ 308 h 1774"/>
              <a:gd name="T26" fmla="*/ 845 w 1910"/>
              <a:gd name="T27" fmla="*/ 375 h 1774"/>
              <a:gd name="T28" fmla="*/ 867 w 1910"/>
              <a:gd name="T29" fmla="*/ 1187 h 1774"/>
              <a:gd name="T30" fmla="*/ 762 w 1910"/>
              <a:gd name="T31" fmla="*/ 1155 h 1774"/>
              <a:gd name="T32" fmla="*/ 740 w 1910"/>
              <a:gd name="T33" fmla="*/ 343 h 1774"/>
              <a:gd name="T34" fmla="*/ 908 w 1910"/>
              <a:gd name="T35" fmla="*/ 408 h 1774"/>
              <a:gd name="T36" fmla="*/ 1440 w 1910"/>
              <a:gd name="T37" fmla="*/ 408 h 1774"/>
              <a:gd name="T38" fmla="*/ 1368 w 1910"/>
              <a:gd name="T39" fmla="*/ 1142 h 1774"/>
              <a:gd name="T40" fmla="*/ 908 w 1910"/>
              <a:gd name="T41" fmla="*/ 408 h 1774"/>
              <a:gd name="T42" fmla="*/ 1356 w 1910"/>
              <a:gd name="T43" fmla="*/ 469 h 1774"/>
              <a:gd name="T44" fmla="*/ 996 w 1910"/>
              <a:gd name="T45" fmla="*/ 677 h 1774"/>
              <a:gd name="T46" fmla="*/ 622 w 1910"/>
              <a:gd name="T47" fmla="*/ 158 h 1774"/>
              <a:gd name="T48" fmla="*/ 1155 w 1910"/>
              <a:gd name="T49" fmla="*/ 158 h 1774"/>
              <a:gd name="T50" fmla="*/ 719 w 1910"/>
              <a:gd name="T51" fmla="*/ 233 h 1774"/>
              <a:gd name="T52" fmla="*/ 677 w 1910"/>
              <a:gd name="T53" fmla="*/ 944 h 1774"/>
              <a:gd name="T54" fmla="*/ 622 w 1910"/>
              <a:gd name="T55" fmla="*/ 158 h 1774"/>
              <a:gd name="T56" fmla="*/ 378 w 1910"/>
              <a:gd name="T57" fmla="*/ 530 h 1774"/>
              <a:gd name="T58" fmla="*/ 293 w 1910"/>
              <a:gd name="T59" fmla="*/ 381 h 1774"/>
              <a:gd name="T60" fmla="*/ 152 w 1910"/>
              <a:gd name="T61" fmla="*/ 1314 h 1774"/>
              <a:gd name="T62" fmla="*/ 254 w 1910"/>
              <a:gd name="T63" fmla="*/ 1450 h 1774"/>
              <a:gd name="T64" fmla="*/ 0 w 1910"/>
              <a:gd name="T65" fmla="*/ 1774 h 1774"/>
              <a:gd name="T66" fmla="*/ 1910 w 1910"/>
              <a:gd name="T67" fmla="*/ 1651 h 1774"/>
              <a:gd name="T68" fmla="*/ 1748 w 1910"/>
              <a:gd name="T69" fmla="*/ 1314 h 1774"/>
              <a:gd name="T70" fmla="*/ 1607 w 1910"/>
              <a:gd name="T71" fmla="*/ 381 h 1774"/>
              <a:gd name="T72" fmla="*/ 1523 w 1910"/>
              <a:gd name="T73" fmla="*/ 530 h 1774"/>
              <a:gd name="T74" fmla="*/ 1614 w 1910"/>
              <a:gd name="T75" fmla="*/ 1336 h 1774"/>
              <a:gd name="T76" fmla="*/ 286 w 1910"/>
              <a:gd name="T77" fmla="*/ 530 h 17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910" h="1774">
                <a:moveTo>
                  <a:pt x="848" y="1550"/>
                </a:moveTo>
                <a:lnTo>
                  <a:pt x="1051" y="1550"/>
                </a:lnTo>
                <a:lnTo>
                  <a:pt x="1122" y="1668"/>
                </a:lnTo>
                <a:lnTo>
                  <a:pt x="788" y="1668"/>
                </a:lnTo>
                <a:lnTo>
                  <a:pt x="848" y="1550"/>
                </a:lnTo>
                <a:close/>
                <a:moveTo>
                  <a:pt x="535" y="59"/>
                </a:moveTo>
                <a:lnTo>
                  <a:pt x="584" y="90"/>
                </a:lnTo>
                <a:cubicBezTo>
                  <a:pt x="587" y="92"/>
                  <a:pt x="589" y="93"/>
                  <a:pt x="591" y="95"/>
                </a:cubicBezTo>
                <a:lnTo>
                  <a:pt x="1031" y="39"/>
                </a:lnTo>
                <a:cubicBezTo>
                  <a:pt x="1020" y="15"/>
                  <a:pt x="994" y="0"/>
                  <a:pt x="963" y="4"/>
                </a:cubicBezTo>
                <a:lnTo>
                  <a:pt x="535" y="59"/>
                </a:lnTo>
                <a:close/>
                <a:moveTo>
                  <a:pt x="477" y="72"/>
                </a:moveTo>
                <a:lnTo>
                  <a:pt x="560" y="125"/>
                </a:lnTo>
                <a:cubicBezTo>
                  <a:pt x="572" y="133"/>
                  <a:pt x="582" y="155"/>
                  <a:pt x="582" y="175"/>
                </a:cubicBezTo>
                <a:lnTo>
                  <a:pt x="582" y="937"/>
                </a:lnTo>
                <a:cubicBezTo>
                  <a:pt x="582" y="957"/>
                  <a:pt x="572" y="966"/>
                  <a:pt x="560" y="959"/>
                </a:cubicBezTo>
                <a:lnTo>
                  <a:pt x="477" y="906"/>
                </a:lnTo>
                <a:cubicBezTo>
                  <a:pt x="464" y="898"/>
                  <a:pt x="454" y="875"/>
                  <a:pt x="454" y="856"/>
                </a:cubicBezTo>
                <a:lnTo>
                  <a:pt x="454" y="93"/>
                </a:lnTo>
                <a:cubicBezTo>
                  <a:pt x="454" y="74"/>
                  <a:pt x="464" y="64"/>
                  <a:pt x="477" y="72"/>
                </a:cubicBezTo>
                <a:close/>
                <a:moveTo>
                  <a:pt x="820" y="308"/>
                </a:moveTo>
                <a:lnTo>
                  <a:pt x="869" y="340"/>
                </a:lnTo>
                <a:cubicBezTo>
                  <a:pt x="872" y="341"/>
                  <a:pt x="874" y="343"/>
                  <a:pt x="877" y="345"/>
                </a:cubicBezTo>
                <a:lnTo>
                  <a:pt x="1316" y="289"/>
                </a:lnTo>
                <a:cubicBezTo>
                  <a:pt x="1305" y="264"/>
                  <a:pt x="1279" y="250"/>
                  <a:pt x="1249" y="253"/>
                </a:cubicBezTo>
                <a:lnTo>
                  <a:pt x="820" y="308"/>
                </a:lnTo>
                <a:close/>
                <a:moveTo>
                  <a:pt x="762" y="322"/>
                </a:moveTo>
                <a:lnTo>
                  <a:pt x="845" y="375"/>
                </a:lnTo>
                <a:cubicBezTo>
                  <a:pt x="857" y="382"/>
                  <a:pt x="867" y="405"/>
                  <a:pt x="867" y="424"/>
                </a:cubicBezTo>
                <a:lnTo>
                  <a:pt x="867" y="1187"/>
                </a:lnTo>
                <a:cubicBezTo>
                  <a:pt x="867" y="1206"/>
                  <a:pt x="857" y="1216"/>
                  <a:pt x="845" y="1208"/>
                </a:cubicBezTo>
                <a:lnTo>
                  <a:pt x="762" y="1155"/>
                </a:lnTo>
                <a:cubicBezTo>
                  <a:pt x="750" y="1147"/>
                  <a:pt x="740" y="1125"/>
                  <a:pt x="740" y="1105"/>
                </a:cubicBezTo>
                <a:lnTo>
                  <a:pt x="740" y="343"/>
                </a:lnTo>
                <a:cubicBezTo>
                  <a:pt x="740" y="323"/>
                  <a:pt x="750" y="314"/>
                  <a:pt x="762" y="322"/>
                </a:cubicBezTo>
                <a:close/>
                <a:moveTo>
                  <a:pt x="908" y="408"/>
                </a:moveTo>
                <a:lnTo>
                  <a:pt x="1368" y="349"/>
                </a:lnTo>
                <a:cubicBezTo>
                  <a:pt x="1407" y="344"/>
                  <a:pt x="1440" y="370"/>
                  <a:pt x="1440" y="408"/>
                </a:cubicBezTo>
                <a:lnTo>
                  <a:pt x="1440" y="1064"/>
                </a:lnTo>
                <a:cubicBezTo>
                  <a:pt x="1440" y="1102"/>
                  <a:pt x="1407" y="1137"/>
                  <a:pt x="1368" y="1142"/>
                </a:cubicBezTo>
                <a:lnTo>
                  <a:pt x="908" y="1201"/>
                </a:lnTo>
                <a:lnTo>
                  <a:pt x="908" y="408"/>
                </a:lnTo>
                <a:close/>
                <a:moveTo>
                  <a:pt x="996" y="515"/>
                </a:moveTo>
                <a:lnTo>
                  <a:pt x="1356" y="469"/>
                </a:lnTo>
                <a:lnTo>
                  <a:pt x="1356" y="631"/>
                </a:lnTo>
                <a:lnTo>
                  <a:pt x="996" y="677"/>
                </a:lnTo>
                <a:lnTo>
                  <a:pt x="996" y="515"/>
                </a:lnTo>
                <a:close/>
                <a:moveTo>
                  <a:pt x="622" y="158"/>
                </a:moveTo>
                <a:lnTo>
                  <a:pt x="1082" y="99"/>
                </a:lnTo>
                <a:cubicBezTo>
                  <a:pt x="1122" y="94"/>
                  <a:pt x="1155" y="121"/>
                  <a:pt x="1155" y="158"/>
                </a:cubicBezTo>
                <a:lnTo>
                  <a:pt x="1155" y="177"/>
                </a:lnTo>
                <a:lnTo>
                  <a:pt x="719" y="233"/>
                </a:lnTo>
                <a:cubicBezTo>
                  <a:pt x="688" y="242"/>
                  <a:pt x="676" y="262"/>
                  <a:pt x="677" y="303"/>
                </a:cubicBezTo>
                <a:lnTo>
                  <a:pt x="677" y="944"/>
                </a:lnTo>
                <a:lnTo>
                  <a:pt x="622" y="951"/>
                </a:lnTo>
                <a:lnTo>
                  <a:pt x="622" y="158"/>
                </a:lnTo>
                <a:close/>
                <a:moveTo>
                  <a:pt x="286" y="530"/>
                </a:moveTo>
                <a:lnTo>
                  <a:pt x="378" y="530"/>
                </a:lnTo>
                <a:lnTo>
                  <a:pt x="378" y="381"/>
                </a:lnTo>
                <a:lnTo>
                  <a:pt x="293" y="381"/>
                </a:lnTo>
                <a:cubicBezTo>
                  <a:pt x="215" y="381"/>
                  <a:pt x="152" y="445"/>
                  <a:pt x="152" y="523"/>
                </a:cubicBezTo>
                <a:lnTo>
                  <a:pt x="152" y="1314"/>
                </a:lnTo>
                <a:cubicBezTo>
                  <a:pt x="152" y="1378"/>
                  <a:pt x="195" y="1433"/>
                  <a:pt x="254" y="1450"/>
                </a:cubicBezTo>
                <a:lnTo>
                  <a:pt x="254" y="1450"/>
                </a:lnTo>
                <a:lnTo>
                  <a:pt x="0" y="1651"/>
                </a:lnTo>
                <a:lnTo>
                  <a:pt x="0" y="1774"/>
                </a:lnTo>
                <a:lnTo>
                  <a:pt x="1910" y="1774"/>
                </a:lnTo>
                <a:lnTo>
                  <a:pt x="1910" y="1651"/>
                </a:lnTo>
                <a:lnTo>
                  <a:pt x="1638" y="1452"/>
                </a:lnTo>
                <a:cubicBezTo>
                  <a:pt x="1701" y="1438"/>
                  <a:pt x="1748" y="1381"/>
                  <a:pt x="1748" y="1314"/>
                </a:cubicBezTo>
                <a:lnTo>
                  <a:pt x="1748" y="523"/>
                </a:lnTo>
                <a:cubicBezTo>
                  <a:pt x="1748" y="445"/>
                  <a:pt x="1685" y="381"/>
                  <a:pt x="1607" y="381"/>
                </a:cubicBezTo>
                <a:lnTo>
                  <a:pt x="1523" y="381"/>
                </a:lnTo>
                <a:lnTo>
                  <a:pt x="1523" y="530"/>
                </a:lnTo>
                <a:lnTo>
                  <a:pt x="1614" y="530"/>
                </a:lnTo>
                <a:lnTo>
                  <a:pt x="1614" y="1336"/>
                </a:lnTo>
                <a:lnTo>
                  <a:pt x="286" y="1336"/>
                </a:lnTo>
                <a:lnTo>
                  <a:pt x="286" y="53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08816" tIns="54408" rIns="108816" bIns="54408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1857392" y="3330757"/>
            <a:ext cx="1218177" cy="571544"/>
          </a:xfrm>
          <a:prstGeom prst="rect">
            <a:avLst/>
          </a:prstGeom>
          <a:noFill/>
        </p:spPr>
        <p:txBody>
          <a:bodyPr wrap="square" lIns="108816" tIns="54408" rIns="108816" bIns="54408" rtlCol="0">
            <a:spAutoFit/>
          </a:bodyPr>
          <a:lstStyle/>
          <a:p>
            <a:pPr algn="dist"/>
            <a:r>
              <a:rPr lang="zh-CN" altLang="en-US" sz="3000" b="1" dirty="0">
                <a:solidFill>
                  <a:srgbClr val="F8F8F8"/>
                </a:solidFill>
                <a:latin typeface="微软雅黑" pitchFamily="34" charset="-122"/>
                <a:ea typeface="微软雅黑" pitchFamily="34" charset="-122"/>
              </a:rPr>
              <a:t>目录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1817672" y="3829548"/>
            <a:ext cx="1297616" cy="340711"/>
          </a:xfrm>
          <a:prstGeom prst="rect">
            <a:avLst/>
          </a:prstGeom>
          <a:noFill/>
        </p:spPr>
        <p:txBody>
          <a:bodyPr wrap="none" lIns="108816" tIns="54408" rIns="108816" bIns="54408" rtlCol="0">
            <a:spAutoFit/>
          </a:bodyPr>
          <a:lstStyle/>
          <a:p>
            <a:r>
              <a:rPr lang="en-US" altLang="zh-CN" sz="1500" b="1" dirty="0" smtClean="0">
                <a:solidFill>
                  <a:srgbClr val="F8F8F8"/>
                </a:solidFill>
                <a:latin typeface="微软雅黑" pitchFamily="34" charset="-122"/>
                <a:ea typeface="微软雅黑" pitchFamily="34" charset="-122"/>
              </a:rPr>
              <a:t>CONTENTS</a:t>
            </a:r>
            <a:endParaRPr lang="zh-CN" altLang="en-US" sz="1500" b="1" dirty="0">
              <a:solidFill>
                <a:srgbClr val="F8F8F8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TextBox 88"/>
          <p:cNvSpPr txBox="1"/>
          <p:nvPr/>
        </p:nvSpPr>
        <p:spPr>
          <a:xfrm>
            <a:off x="5538003" y="4879479"/>
            <a:ext cx="1014847" cy="540766"/>
          </a:xfrm>
          <a:prstGeom prst="rect">
            <a:avLst/>
          </a:prstGeom>
          <a:noFill/>
        </p:spPr>
        <p:txBody>
          <a:bodyPr wrap="none" lIns="108816" tIns="54408" rIns="108816" bIns="54408" rtlCol="0">
            <a:spAutoFit/>
          </a:bodyPr>
          <a:lstStyle/>
          <a:p>
            <a:r>
              <a:rPr lang="zh-CN" altLang="en-US" sz="2800" spc="3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演示</a:t>
            </a:r>
            <a:endParaRPr lang="zh-CN" altLang="en-US" sz="2800" spc="3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88215750"/>
      </p:ext>
    </p:extLst>
  </p:cSld>
  <p:clrMapOvr>
    <a:masterClrMapping/>
  </p:clrMapOvr>
  <p:transition spd="slow" advClick="0" advTm="8693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56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033 0.3321 L 4.44444E-6 4.75486E-6 " pathEditMode="relative" rAng="0" ptsTypes="AA">
                                      <p:cBhvr>
                                        <p:cTn id="4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56" y="-16605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56" presetClass="path" presetSubtype="0" accel="50000" decel="5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16632 0.09506 L 3.61111E-6 -4.27382E-6 " pathEditMode="relative" rAng="0" ptsTypes="AA">
                                      <p:cBhvr>
                                        <p:cTn id="5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316" y="-4764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56" presetClass="path" presetSubtype="0" accel="50000" decel="5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1467 -0.15171 L 1.66667E-6 3.46901E-6 " pathEditMode="relative" rAng="0" ptsTypes="AA">
                                      <p:cBhvr>
                                        <p:cTn id="5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26" y="75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800"/>
                            </p:stCondLst>
                            <p:childTnLst>
                              <p:par>
                                <p:cTn id="5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1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600"/>
                            </p:stCondLst>
                            <p:childTnLst>
                              <p:par>
                                <p:cTn id="7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3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9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400"/>
                            </p:stCondLst>
                            <p:childTnLst>
                              <p:par>
                                <p:cTn id="8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3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90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3" grpId="0" animBg="1"/>
      <p:bldP spid="74" grpId="0" animBg="1"/>
      <p:bldP spid="75" grpId="0" animBg="1"/>
      <p:bldP spid="75" grpId="1" animBg="1"/>
      <p:bldP spid="77" grpId="0" animBg="1"/>
      <p:bldP spid="77" grpId="1" animBg="1"/>
      <p:bldP spid="79" grpId="0" animBg="1"/>
      <p:bldP spid="79" grpId="1" animBg="1"/>
      <p:bldP spid="81" grpId="0" animBg="1"/>
      <p:bldP spid="83" grpId="0" animBg="1"/>
      <p:bldP spid="85" grpId="0" animBg="1"/>
      <p:bldP spid="87" grpId="0"/>
      <p:bldP spid="89" grpId="0"/>
      <p:bldP spid="93" grpId="0"/>
      <p:bldP spid="95" grpId="0"/>
      <p:bldP spid="97" grpId="0"/>
      <p:bldP spid="99" grpId="0" animBg="1"/>
      <p:bldP spid="100" grpId="0" animBg="1"/>
      <p:bldP spid="101" grpId="0"/>
      <p:bldP spid="102" grpId="0"/>
      <p:bldP spid="2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3873647" y="1929195"/>
            <a:ext cx="4444706" cy="1107988"/>
          </a:xfrm>
          <a:prstGeom prst="rect">
            <a:avLst/>
          </a:prstGeom>
        </p:spPr>
        <p:txBody>
          <a:bodyPr wrap="square" lIns="91432" tIns="45716" rIns="91432" bIns="45716" anchor="t">
            <a:spAutoFit/>
          </a:bodyPr>
          <a:lstStyle/>
          <a:p>
            <a:pPr algn="ctr" fontAlgn="ctr"/>
            <a:r>
              <a:rPr lang="zh-CN" altLang="en-US" sz="6600" b="1" spc="8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谢谢观看</a:t>
            </a:r>
            <a:endParaRPr lang="zh-CN" altLang="en-US" sz="6600" b="1" spc="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148163" y="4065620"/>
            <a:ext cx="6571572" cy="458900"/>
          </a:xfrm>
          <a:prstGeom prst="rect">
            <a:avLst/>
          </a:prstGeom>
        </p:spPr>
        <p:txBody>
          <a:bodyPr wrap="square" lIns="91432" tIns="45716" rIns="91432" bIns="45716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kern="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小组成员：毕研翔</a:t>
            </a:r>
            <a:r>
              <a:rPr lang="zh-CN" altLang="en-US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、曾宪晗</a:t>
            </a:r>
            <a:r>
              <a:rPr lang="zh-CN" altLang="en-US" kern="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吕明逸、潘廷</a:t>
            </a:r>
            <a:r>
              <a:rPr lang="zh-CN" altLang="en-US" kern="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三</a:t>
            </a:r>
            <a:r>
              <a:rPr lang="zh-CN" altLang="en-US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kern="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张鹏、李虹颖</a:t>
            </a:r>
            <a:endParaRPr lang="zh-CN" altLang="en-US" kern="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等腰三角形 8"/>
          <p:cNvSpPr/>
          <p:nvPr/>
        </p:nvSpPr>
        <p:spPr>
          <a:xfrm>
            <a:off x="949560" y="6138214"/>
            <a:ext cx="834952" cy="719786"/>
          </a:xfrm>
          <a:prstGeom prst="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ea typeface="微软雅黑" pitchFamily="34" charset="-122"/>
            </a:endParaRPr>
          </a:p>
        </p:txBody>
      </p:sp>
      <p:sp>
        <p:nvSpPr>
          <p:cNvPr id="10" name="等腰三角形 9"/>
          <p:cNvSpPr/>
          <p:nvPr/>
        </p:nvSpPr>
        <p:spPr>
          <a:xfrm>
            <a:off x="9903177" y="6249236"/>
            <a:ext cx="706166" cy="608764"/>
          </a:xfrm>
          <a:prstGeom prst="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ea typeface="微软雅黑" pitchFamily="34" charset="-122"/>
            </a:endParaRPr>
          </a:p>
        </p:txBody>
      </p:sp>
      <p:sp>
        <p:nvSpPr>
          <p:cNvPr id="12" name="等腰三角形 11"/>
          <p:cNvSpPr/>
          <p:nvPr/>
        </p:nvSpPr>
        <p:spPr>
          <a:xfrm>
            <a:off x="-1" y="5254154"/>
            <a:ext cx="995083" cy="1603846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ea typeface="微软雅黑" pitchFamily="34" charset="-122"/>
            </a:endParaRPr>
          </a:p>
        </p:txBody>
      </p:sp>
      <p:sp>
        <p:nvSpPr>
          <p:cNvPr id="13" name="等腰三角形 12"/>
          <p:cNvSpPr/>
          <p:nvPr/>
        </p:nvSpPr>
        <p:spPr>
          <a:xfrm>
            <a:off x="1784512" y="6426053"/>
            <a:ext cx="417476" cy="431947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ea typeface="微软雅黑" pitchFamily="34" charset="-122"/>
            </a:endParaRPr>
          </a:p>
        </p:txBody>
      </p:sp>
      <p:sp>
        <p:nvSpPr>
          <p:cNvPr id="14" name="等腰三角形 13"/>
          <p:cNvSpPr/>
          <p:nvPr/>
        </p:nvSpPr>
        <p:spPr>
          <a:xfrm>
            <a:off x="10609343" y="6138214"/>
            <a:ext cx="834952" cy="719786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ea typeface="微软雅黑" pitchFamily="34" charset="-122"/>
            </a:endParaRPr>
          </a:p>
        </p:txBody>
      </p:sp>
      <p:sp>
        <p:nvSpPr>
          <p:cNvPr id="15" name="等腰三角形 14"/>
          <p:cNvSpPr/>
          <p:nvPr/>
        </p:nvSpPr>
        <p:spPr>
          <a:xfrm>
            <a:off x="11357048" y="5348283"/>
            <a:ext cx="834952" cy="1509717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81015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3823">
        <p14:prism dir="u"/>
      </p:transition>
    </mc:Choice>
    <mc:Fallback>
      <p:transition spd="slow" advClick="0" advTm="382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3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4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5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6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6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/>
          <p:cNvSpPr txBox="1"/>
          <p:nvPr/>
        </p:nvSpPr>
        <p:spPr>
          <a:xfrm>
            <a:off x="8281560" y="3960000"/>
            <a:ext cx="172354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开发工具</a:t>
            </a:r>
            <a:endParaRPr lang="zh-CN" altLang="en-US" dirty="0"/>
          </a:p>
        </p:txBody>
      </p:sp>
      <p:grpSp>
        <p:nvGrpSpPr>
          <p:cNvPr id="44" name="组合 43"/>
          <p:cNvGrpSpPr/>
          <p:nvPr/>
        </p:nvGrpSpPr>
        <p:grpSpPr>
          <a:xfrm>
            <a:off x="8125599" y="1434035"/>
            <a:ext cx="2036802" cy="2036802"/>
            <a:chOff x="8077074" y="845254"/>
            <a:chExt cx="2036802" cy="2036802"/>
          </a:xfrm>
        </p:grpSpPr>
        <p:sp>
          <p:nvSpPr>
            <p:cNvPr id="43" name="椭圆 42"/>
            <p:cNvSpPr/>
            <p:nvPr/>
          </p:nvSpPr>
          <p:spPr>
            <a:xfrm>
              <a:off x="8077074" y="845254"/>
              <a:ext cx="2036802" cy="2036802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itchFamily="34" charset="-122"/>
              </a:endParaRPr>
            </a:p>
          </p:txBody>
        </p:sp>
        <p:sp>
          <p:nvSpPr>
            <p:cNvPr id="42" name="Freeform 126"/>
            <p:cNvSpPr>
              <a:spLocks noChangeAspect="1" noEditPoints="1"/>
            </p:cNvSpPr>
            <p:nvPr/>
          </p:nvSpPr>
          <p:spPr bwMode="auto">
            <a:xfrm>
              <a:off x="8639337" y="1292886"/>
              <a:ext cx="912277" cy="1141539"/>
            </a:xfrm>
            <a:custGeom>
              <a:avLst/>
              <a:gdLst>
                <a:gd name="T0" fmla="*/ 48 w 81"/>
                <a:gd name="T1" fmla="*/ 27 h 101"/>
                <a:gd name="T2" fmla="*/ 4 w 81"/>
                <a:gd name="T3" fmla="*/ 48 h 101"/>
                <a:gd name="T4" fmla="*/ 0 w 81"/>
                <a:gd name="T5" fmla="*/ 31 h 101"/>
                <a:gd name="T6" fmla="*/ 58 w 81"/>
                <a:gd name="T7" fmla="*/ 90 h 101"/>
                <a:gd name="T8" fmla="*/ 81 w 81"/>
                <a:gd name="T9" fmla="*/ 98 h 101"/>
                <a:gd name="T10" fmla="*/ 58 w 81"/>
                <a:gd name="T11" fmla="*/ 90 h 101"/>
                <a:gd name="T12" fmla="*/ 53 w 81"/>
                <a:gd name="T13" fmla="*/ 101 h 101"/>
                <a:gd name="T14" fmla="*/ 29 w 81"/>
                <a:gd name="T15" fmla="*/ 98 h 101"/>
                <a:gd name="T16" fmla="*/ 0 w 81"/>
                <a:gd name="T17" fmla="*/ 90 h 101"/>
                <a:gd name="T18" fmla="*/ 29 w 81"/>
                <a:gd name="T19" fmla="*/ 87 h 101"/>
                <a:gd name="T20" fmla="*/ 38 w 81"/>
                <a:gd name="T21" fmla="*/ 76 h 101"/>
                <a:gd name="T22" fmla="*/ 0 w 81"/>
                <a:gd name="T23" fmla="*/ 72 h 101"/>
                <a:gd name="T24" fmla="*/ 4 w 81"/>
                <a:gd name="T25" fmla="*/ 54 h 101"/>
                <a:gd name="T26" fmla="*/ 48 w 81"/>
                <a:gd name="T27" fmla="*/ 76 h 101"/>
                <a:gd name="T28" fmla="*/ 44 w 81"/>
                <a:gd name="T29" fmla="*/ 87 h 101"/>
                <a:gd name="T30" fmla="*/ 53 w 81"/>
                <a:gd name="T31" fmla="*/ 90 h 101"/>
                <a:gd name="T32" fmla="*/ 4 w 81"/>
                <a:gd name="T33" fmla="*/ 0 h 101"/>
                <a:gd name="T34" fmla="*/ 48 w 81"/>
                <a:gd name="T35" fmla="*/ 21 h 101"/>
                <a:gd name="T36" fmla="*/ 0 w 81"/>
                <a:gd name="T37" fmla="*/ 17 h 101"/>
                <a:gd name="T38" fmla="*/ 4 w 81"/>
                <a:gd name="T39" fmla="*/ 0 h 101"/>
                <a:gd name="T40" fmla="*/ 53 w 81"/>
                <a:gd name="T41" fmla="*/ 76 h 101"/>
                <a:gd name="T42" fmla="*/ 81 w 81"/>
                <a:gd name="T43" fmla="*/ 72 h 101"/>
                <a:gd name="T44" fmla="*/ 77 w 81"/>
                <a:gd name="T45" fmla="*/ 54 h 101"/>
                <a:gd name="T46" fmla="*/ 59 w 81"/>
                <a:gd name="T47" fmla="*/ 8 h 101"/>
                <a:gd name="T48" fmla="*/ 69 w 81"/>
                <a:gd name="T49" fmla="*/ 13 h 101"/>
                <a:gd name="T50" fmla="*/ 59 w 81"/>
                <a:gd name="T51" fmla="*/ 8 h 101"/>
                <a:gd name="T52" fmla="*/ 69 w 81"/>
                <a:gd name="T53" fmla="*/ 63 h 101"/>
                <a:gd name="T54" fmla="*/ 59 w 81"/>
                <a:gd name="T55" fmla="*/ 67 h 101"/>
                <a:gd name="T56" fmla="*/ 59 w 81"/>
                <a:gd name="T57" fmla="*/ 35 h 101"/>
                <a:gd name="T58" fmla="*/ 69 w 81"/>
                <a:gd name="T59" fmla="*/ 40 h 101"/>
                <a:gd name="T60" fmla="*/ 59 w 81"/>
                <a:gd name="T61" fmla="*/ 35 h 101"/>
                <a:gd name="T62" fmla="*/ 53 w 81"/>
                <a:gd name="T63" fmla="*/ 21 h 101"/>
                <a:gd name="T64" fmla="*/ 81 w 81"/>
                <a:gd name="T65" fmla="*/ 17 h 101"/>
                <a:gd name="T66" fmla="*/ 77 w 81"/>
                <a:gd name="T67" fmla="*/ 0 h 101"/>
                <a:gd name="T68" fmla="*/ 53 w 81"/>
                <a:gd name="T69" fmla="*/ 27 h 101"/>
                <a:gd name="T70" fmla="*/ 77 w 81"/>
                <a:gd name="T71" fmla="*/ 48 h 101"/>
                <a:gd name="T72" fmla="*/ 81 w 81"/>
                <a:gd name="T73" fmla="*/ 31 h 101"/>
                <a:gd name="T74" fmla="*/ 53 w 81"/>
                <a:gd name="T75" fmla="*/ 2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1" h="101">
                  <a:moveTo>
                    <a:pt x="4" y="27"/>
                  </a:moveTo>
                  <a:cubicBezTo>
                    <a:pt x="48" y="27"/>
                    <a:pt x="48" y="27"/>
                    <a:pt x="48" y="27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2" y="48"/>
                    <a:pt x="0" y="46"/>
                    <a:pt x="0" y="44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9"/>
                    <a:pt x="2" y="27"/>
                    <a:pt x="4" y="27"/>
                  </a:cubicBezTo>
                  <a:close/>
                  <a:moveTo>
                    <a:pt x="58" y="90"/>
                  </a:moveTo>
                  <a:cubicBezTo>
                    <a:pt x="81" y="90"/>
                    <a:pt x="81" y="90"/>
                    <a:pt x="81" y="90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8" y="90"/>
                    <a:pt x="58" y="90"/>
                    <a:pt x="58" y="90"/>
                  </a:cubicBezTo>
                  <a:close/>
                  <a:moveTo>
                    <a:pt x="53" y="98"/>
                  </a:moveTo>
                  <a:cubicBezTo>
                    <a:pt x="53" y="101"/>
                    <a:pt x="53" y="101"/>
                    <a:pt x="53" y="101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29" y="98"/>
                    <a:pt x="29" y="98"/>
                    <a:pt x="29" y="98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29" y="90"/>
                    <a:pt x="29" y="90"/>
                    <a:pt x="29" y="90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38" y="87"/>
                    <a:pt x="38" y="87"/>
                    <a:pt x="38" y="87"/>
                  </a:cubicBezTo>
                  <a:cubicBezTo>
                    <a:pt x="38" y="76"/>
                    <a:pt x="38" y="76"/>
                    <a:pt x="38" y="76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2" y="76"/>
                    <a:pt x="0" y="74"/>
                    <a:pt x="0" y="72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6"/>
                    <a:pt x="2" y="54"/>
                    <a:pt x="4" y="54"/>
                  </a:cubicBezTo>
                  <a:cubicBezTo>
                    <a:pt x="48" y="54"/>
                    <a:pt x="48" y="54"/>
                    <a:pt x="48" y="54"/>
                  </a:cubicBezTo>
                  <a:cubicBezTo>
                    <a:pt x="48" y="76"/>
                    <a:pt x="48" y="76"/>
                    <a:pt x="48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87"/>
                    <a:pt x="44" y="87"/>
                    <a:pt x="44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3" y="98"/>
                    <a:pt x="53" y="98"/>
                    <a:pt x="53" y="98"/>
                  </a:cubicBezTo>
                  <a:close/>
                  <a:moveTo>
                    <a:pt x="4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2" y="21"/>
                    <a:pt x="0" y="19"/>
                    <a:pt x="0" y="1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lose/>
                  <a:moveTo>
                    <a:pt x="53" y="54"/>
                  </a:moveTo>
                  <a:cubicBezTo>
                    <a:pt x="53" y="76"/>
                    <a:pt x="53" y="76"/>
                    <a:pt x="53" y="76"/>
                  </a:cubicBezTo>
                  <a:cubicBezTo>
                    <a:pt x="77" y="76"/>
                    <a:pt x="77" y="76"/>
                    <a:pt x="77" y="76"/>
                  </a:cubicBezTo>
                  <a:cubicBezTo>
                    <a:pt x="79" y="76"/>
                    <a:pt x="81" y="74"/>
                    <a:pt x="81" y="72"/>
                  </a:cubicBezTo>
                  <a:cubicBezTo>
                    <a:pt x="81" y="58"/>
                    <a:pt x="81" y="58"/>
                    <a:pt x="81" y="58"/>
                  </a:cubicBezTo>
                  <a:cubicBezTo>
                    <a:pt x="81" y="56"/>
                    <a:pt x="79" y="54"/>
                    <a:pt x="77" y="54"/>
                  </a:cubicBezTo>
                  <a:cubicBezTo>
                    <a:pt x="53" y="54"/>
                    <a:pt x="53" y="54"/>
                    <a:pt x="53" y="54"/>
                  </a:cubicBezTo>
                  <a:close/>
                  <a:moveTo>
                    <a:pt x="59" y="8"/>
                  </a:moveTo>
                  <a:cubicBezTo>
                    <a:pt x="69" y="8"/>
                    <a:pt x="69" y="8"/>
                    <a:pt x="69" y="8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59" y="63"/>
                  </a:moveTo>
                  <a:cubicBezTo>
                    <a:pt x="69" y="63"/>
                    <a:pt x="69" y="63"/>
                    <a:pt x="69" y="63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59" y="67"/>
                    <a:pt x="59" y="67"/>
                    <a:pt x="59" y="67"/>
                  </a:cubicBezTo>
                  <a:cubicBezTo>
                    <a:pt x="59" y="63"/>
                    <a:pt x="59" y="63"/>
                    <a:pt x="59" y="63"/>
                  </a:cubicBezTo>
                  <a:close/>
                  <a:moveTo>
                    <a:pt x="59" y="35"/>
                  </a:moveTo>
                  <a:cubicBezTo>
                    <a:pt x="69" y="35"/>
                    <a:pt x="69" y="35"/>
                    <a:pt x="69" y="35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5"/>
                    <a:pt x="59" y="35"/>
                    <a:pt x="59" y="35"/>
                  </a:cubicBezTo>
                  <a:close/>
                  <a:moveTo>
                    <a:pt x="53" y="0"/>
                  </a:moveTo>
                  <a:cubicBezTo>
                    <a:pt x="53" y="21"/>
                    <a:pt x="53" y="21"/>
                    <a:pt x="53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9" y="21"/>
                    <a:pt x="81" y="19"/>
                    <a:pt x="81" y="17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2"/>
                    <a:pt x="79" y="0"/>
                    <a:pt x="77" y="0"/>
                  </a:cubicBezTo>
                  <a:cubicBezTo>
                    <a:pt x="53" y="0"/>
                    <a:pt x="53" y="0"/>
                    <a:pt x="53" y="0"/>
                  </a:cubicBezTo>
                  <a:close/>
                  <a:moveTo>
                    <a:pt x="53" y="27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9" y="48"/>
                    <a:pt x="81" y="46"/>
                    <a:pt x="81" y="44"/>
                  </a:cubicBezTo>
                  <a:cubicBezTo>
                    <a:pt x="81" y="31"/>
                    <a:pt x="81" y="31"/>
                    <a:pt x="81" y="31"/>
                  </a:cubicBezTo>
                  <a:cubicBezTo>
                    <a:pt x="81" y="29"/>
                    <a:pt x="79" y="27"/>
                    <a:pt x="77" y="27"/>
                  </a:cubicBezTo>
                  <a:lnTo>
                    <a:pt x="53" y="2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18" name="等腰三角形 17"/>
          <p:cNvSpPr/>
          <p:nvPr/>
        </p:nvSpPr>
        <p:spPr>
          <a:xfrm>
            <a:off x="1019105" y="1589349"/>
            <a:ext cx="710484" cy="612486"/>
          </a:xfrm>
          <a:prstGeom prst="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22" name="等腰三角形 21"/>
          <p:cNvSpPr/>
          <p:nvPr/>
        </p:nvSpPr>
        <p:spPr>
          <a:xfrm>
            <a:off x="4408145" y="1298935"/>
            <a:ext cx="710484" cy="612486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23" name="等腰三角形 22"/>
          <p:cNvSpPr/>
          <p:nvPr/>
        </p:nvSpPr>
        <p:spPr>
          <a:xfrm rot="3600000">
            <a:off x="2341082" y="4493530"/>
            <a:ext cx="710484" cy="612486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24" name="等腰三角形 23"/>
          <p:cNvSpPr/>
          <p:nvPr/>
        </p:nvSpPr>
        <p:spPr>
          <a:xfrm>
            <a:off x="2124332" y="2151720"/>
            <a:ext cx="1952785" cy="1683435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26" name="等腰三角形 25"/>
          <p:cNvSpPr/>
          <p:nvPr/>
        </p:nvSpPr>
        <p:spPr>
          <a:xfrm>
            <a:off x="595666" y="3138203"/>
            <a:ext cx="1616929" cy="1393904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29" name="等腰三角形 28"/>
          <p:cNvSpPr/>
          <p:nvPr/>
        </p:nvSpPr>
        <p:spPr>
          <a:xfrm>
            <a:off x="1832010" y="4778001"/>
            <a:ext cx="710484" cy="612486"/>
          </a:xfrm>
          <a:prstGeom prst="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0" name="等腰三角形 29"/>
          <p:cNvSpPr/>
          <p:nvPr/>
        </p:nvSpPr>
        <p:spPr>
          <a:xfrm>
            <a:off x="1408823" y="5497340"/>
            <a:ext cx="710484" cy="612486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45" name="等腰三角形 44"/>
          <p:cNvSpPr/>
          <p:nvPr/>
        </p:nvSpPr>
        <p:spPr>
          <a:xfrm>
            <a:off x="2509964" y="354952"/>
            <a:ext cx="1810312" cy="15606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46" name="等腰三角形 45"/>
          <p:cNvSpPr/>
          <p:nvPr/>
        </p:nvSpPr>
        <p:spPr>
          <a:xfrm>
            <a:off x="1422212" y="863400"/>
            <a:ext cx="710484" cy="612486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47" name="等腰三角形 46"/>
          <p:cNvSpPr/>
          <p:nvPr/>
        </p:nvSpPr>
        <p:spPr>
          <a:xfrm rot="3600000">
            <a:off x="3137503" y="1245807"/>
            <a:ext cx="1810312" cy="1560613"/>
          </a:xfrm>
          <a:prstGeom prst="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48" name="等腰三角形 47"/>
          <p:cNvSpPr/>
          <p:nvPr/>
        </p:nvSpPr>
        <p:spPr>
          <a:xfrm rot="3600000">
            <a:off x="4451831" y="1898701"/>
            <a:ext cx="710484" cy="612486"/>
          </a:xfrm>
          <a:prstGeom prst="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49" name="等腰三角形 48"/>
          <p:cNvSpPr/>
          <p:nvPr/>
        </p:nvSpPr>
        <p:spPr>
          <a:xfrm rot="3600000">
            <a:off x="1478068" y="4493531"/>
            <a:ext cx="710484" cy="612486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55" name="等腰三角形 54"/>
          <p:cNvSpPr/>
          <p:nvPr/>
        </p:nvSpPr>
        <p:spPr>
          <a:xfrm rot="10800000">
            <a:off x="617406" y="4652966"/>
            <a:ext cx="710484" cy="612486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1" name="等腰三角形 30"/>
          <p:cNvSpPr/>
          <p:nvPr/>
        </p:nvSpPr>
        <p:spPr>
          <a:xfrm>
            <a:off x="1492183" y="2298984"/>
            <a:ext cx="710484" cy="612486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2" name="等腰三角形 31"/>
          <p:cNvSpPr/>
          <p:nvPr/>
        </p:nvSpPr>
        <p:spPr>
          <a:xfrm flipV="1">
            <a:off x="1492183" y="3043928"/>
            <a:ext cx="710484" cy="612486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3" name="等腰三角形 32"/>
          <p:cNvSpPr/>
          <p:nvPr/>
        </p:nvSpPr>
        <p:spPr>
          <a:xfrm rot="3600000">
            <a:off x="3999240" y="2638397"/>
            <a:ext cx="710484" cy="612486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4" name="等腰三角形 33"/>
          <p:cNvSpPr/>
          <p:nvPr/>
        </p:nvSpPr>
        <p:spPr>
          <a:xfrm rot="18000000" flipV="1">
            <a:off x="2598204" y="5577552"/>
            <a:ext cx="1689284" cy="1456279"/>
          </a:xfrm>
          <a:prstGeom prst="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5" name="等腰三角形 34"/>
          <p:cNvSpPr/>
          <p:nvPr/>
        </p:nvSpPr>
        <p:spPr>
          <a:xfrm>
            <a:off x="4625924" y="4449089"/>
            <a:ext cx="710484" cy="612486"/>
          </a:xfrm>
          <a:prstGeom prst="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7" name="等腰三角形 36"/>
          <p:cNvSpPr/>
          <p:nvPr/>
        </p:nvSpPr>
        <p:spPr>
          <a:xfrm flipV="1">
            <a:off x="2608723" y="3916452"/>
            <a:ext cx="1965030" cy="1693991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6" name="等腰三角形 35"/>
          <p:cNvSpPr/>
          <p:nvPr/>
        </p:nvSpPr>
        <p:spPr>
          <a:xfrm>
            <a:off x="3711894" y="5109607"/>
            <a:ext cx="710484" cy="612486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2121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5455">
        <p14:flip dir="r"/>
      </p:transition>
    </mc:Choice>
    <mc:Fallback>
      <p:transition spd="slow" advClick="0" advTm="545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 decel="100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50" accel="10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" accel="10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9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750"/>
                            </p:stCondLst>
                            <p:childTnLst>
                              <p:par>
                                <p:cTn id="5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18" grpId="0" animBg="1"/>
      <p:bldP spid="22" grpId="0" animBg="1"/>
      <p:bldP spid="23" grpId="0" animBg="1"/>
      <p:bldP spid="24" grpId="0" animBg="1"/>
      <p:bldP spid="26" grpId="0" animBg="1"/>
      <p:bldP spid="29" grpId="0" animBg="1"/>
      <p:bldP spid="30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5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7" grpId="0" animBg="1"/>
      <p:bldP spid="3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044416" y="1242427"/>
            <a:ext cx="9548449" cy="2519255"/>
            <a:chOff x="2742645" y="1096818"/>
            <a:chExt cx="7162269" cy="1889004"/>
          </a:xfrm>
        </p:grpSpPr>
        <p:sp>
          <p:nvSpPr>
            <p:cNvPr id="7" name="矩形 6"/>
            <p:cNvSpPr>
              <a:spLocks noChangeArrowheads="1"/>
            </p:cNvSpPr>
            <p:nvPr/>
          </p:nvSpPr>
          <p:spPr bwMode="auto">
            <a:xfrm>
              <a:off x="2742645" y="2196558"/>
              <a:ext cx="7162269" cy="789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2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我们小组使用了普遍的网站开发工具：</a:t>
              </a:r>
              <a:r>
                <a:rPr lang="en-US" altLang="zh-CN" sz="2400" dirty="0" err="1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PHP+Mysql</a:t>
              </a:r>
              <a:r>
                <a:rPr lang="zh-CN" altLang="en-US" sz="2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、</a:t>
              </a:r>
              <a:r>
                <a:rPr lang="en-US" altLang="zh-CN" sz="2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HTML+CSS</a:t>
              </a:r>
              <a:endParaRPr lang="en-US" altLang="zh-CN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just">
                <a:lnSpc>
                  <a:spcPct val="130000"/>
                </a:lnSpc>
              </a:pPr>
              <a:r>
                <a:rPr lang="en-US" altLang="zh-CN" sz="2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Apache</a:t>
              </a:r>
              <a:r>
                <a:rPr lang="zh-CN" altLang="en-US" sz="2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服务器</a:t>
              </a:r>
              <a:endParaRPr lang="en-US" altLang="zh-CN" sz="2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2954339" y="1096818"/>
              <a:ext cx="1985417" cy="62310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8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开发工具</a:t>
              </a:r>
              <a:endParaRPr lang="zh-CN" altLang="en-US" sz="4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8326149"/>
      </p:ext>
    </p:extLst>
  </p:cSld>
  <p:clrMapOvr>
    <a:masterClrMapping/>
  </p:clrMapOvr>
  <p:transition spd="slow" advClick="0" advTm="5851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/>
          <p:cNvSpPr txBox="1"/>
          <p:nvPr/>
        </p:nvSpPr>
        <p:spPr>
          <a:xfrm>
            <a:off x="8281559" y="3960000"/>
            <a:ext cx="172355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主要内容</a:t>
            </a:r>
            <a:endParaRPr lang="zh-CN" altLang="en-US" dirty="0"/>
          </a:p>
        </p:txBody>
      </p:sp>
      <p:grpSp>
        <p:nvGrpSpPr>
          <p:cNvPr id="44" name="组合 43"/>
          <p:cNvGrpSpPr/>
          <p:nvPr/>
        </p:nvGrpSpPr>
        <p:grpSpPr>
          <a:xfrm>
            <a:off x="8125599" y="1434035"/>
            <a:ext cx="2036802" cy="2036802"/>
            <a:chOff x="8077074" y="845254"/>
            <a:chExt cx="2036802" cy="2036802"/>
          </a:xfrm>
        </p:grpSpPr>
        <p:sp>
          <p:nvSpPr>
            <p:cNvPr id="43" name="椭圆 42"/>
            <p:cNvSpPr/>
            <p:nvPr/>
          </p:nvSpPr>
          <p:spPr>
            <a:xfrm>
              <a:off x="8077074" y="845254"/>
              <a:ext cx="2036802" cy="2036802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itchFamily="34" charset="-122"/>
              </a:endParaRPr>
            </a:p>
          </p:txBody>
        </p:sp>
        <p:sp>
          <p:nvSpPr>
            <p:cNvPr id="42" name="Freeform 126"/>
            <p:cNvSpPr>
              <a:spLocks noChangeAspect="1" noEditPoints="1"/>
            </p:cNvSpPr>
            <p:nvPr/>
          </p:nvSpPr>
          <p:spPr bwMode="auto">
            <a:xfrm>
              <a:off x="8639337" y="1292886"/>
              <a:ext cx="912277" cy="1141539"/>
            </a:xfrm>
            <a:custGeom>
              <a:avLst/>
              <a:gdLst>
                <a:gd name="T0" fmla="*/ 48 w 81"/>
                <a:gd name="T1" fmla="*/ 27 h 101"/>
                <a:gd name="T2" fmla="*/ 4 w 81"/>
                <a:gd name="T3" fmla="*/ 48 h 101"/>
                <a:gd name="T4" fmla="*/ 0 w 81"/>
                <a:gd name="T5" fmla="*/ 31 h 101"/>
                <a:gd name="T6" fmla="*/ 58 w 81"/>
                <a:gd name="T7" fmla="*/ 90 h 101"/>
                <a:gd name="T8" fmla="*/ 81 w 81"/>
                <a:gd name="T9" fmla="*/ 98 h 101"/>
                <a:gd name="T10" fmla="*/ 58 w 81"/>
                <a:gd name="T11" fmla="*/ 90 h 101"/>
                <a:gd name="T12" fmla="*/ 53 w 81"/>
                <a:gd name="T13" fmla="*/ 101 h 101"/>
                <a:gd name="T14" fmla="*/ 29 w 81"/>
                <a:gd name="T15" fmla="*/ 98 h 101"/>
                <a:gd name="T16" fmla="*/ 0 w 81"/>
                <a:gd name="T17" fmla="*/ 90 h 101"/>
                <a:gd name="T18" fmla="*/ 29 w 81"/>
                <a:gd name="T19" fmla="*/ 87 h 101"/>
                <a:gd name="T20" fmla="*/ 38 w 81"/>
                <a:gd name="T21" fmla="*/ 76 h 101"/>
                <a:gd name="T22" fmla="*/ 0 w 81"/>
                <a:gd name="T23" fmla="*/ 72 h 101"/>
                <a:gd name="T24" fmla="*/ 4 w 81"/>
                <a:gd name="T25" fmla="*/ 54 h 101"/>
                <a:gd name="T26" fmla="*/ 48 w 81"/>
                <a:gd name="T27" fmla="*/ 76 h 101"/>
                <a:gd name="T28" fmla="*/ 44 w 81"/>
                <a:gd name="T29" fmla="*/ 87 h 101"/>
                <a:gd name="T30" fmla="*/ 53 w 81"/>
                <a:gd name="T31" fmla="*/ 90 h 101"/>
                <a:gd name="T32" fmla="*/ 4 w 81"/>
                <a:gd name="T33" fmla="*/ 0 h 101"/>
                <a:gd name="T34" fmla="*/ 48 w 81"/>
                <a:gd name="T35" fmla="*/ 21 h 101"/>
                <a:gd name="T36" fmla="*/ 0 w 81"/>
                <a:gd name="T37" fmla="*/ 17 h 101"/>
                <a:gd name="T38" fmla="*/ 4 w 81"/>
                <a:gd name="T39" fmla="*/ 0 h 101"/>
                <a:gd name="T40" fmla="*/ 53 w 81"/>
                <a:gd name="T41" fmla="*/ 76 h 101"/>
                <a:gd name="T42" fmla="*/ 81 w 81"/>
                <a:gd name="T43" fmla="*/ 72 h 101"/>
                <a:gd name="T44" fmla="*/ 77 w 81"/>
                <a:gd name="T45" fmla="*/ 54 h 101"/>
                <a:gd name="T46" fmla="*/ 59 w 81"/>
                <a:gd name="T47" fmla="*/ 8 h 101"/>
                <a:gd name="T48" fmla="*/ 69 w 81"/>
                <a:gd name="T49" fmla="*/ 13 h 101"/>
                <a:gd name="T50" fmla="*/ 59 w 81"/>
                <a:gd name="T51" fmla="*/ 8 h 101"/>
                <a:gd name="T52" fmla="*/ 69 w 81"/>
                <a:gd name="T53" fmla="*/ 63 h 101"/>
                <a:gd name="T54" fmla="*/ 59 w 81"/>
                <a:gd name="T55" fmla="*/ 67 h 101"/>
                <a:gd name="T56" fmla="*/ 59 w 81"/>
                <a:gd name="T57" fmla="*/ 35 h 101"/>
                <a:gd name="T58" fmla="*/ 69 w 81"/>
                <a:gd name="T59" fmla="*/ 40 h 101"/>
                <a:gd name="T60" fmla="*/ 59 w 81"/>
                <a:gd name="T61" fmla="*/ 35 h 101"/>
                <a:gd name="T62" fmla="*/ 53 w 81"/>
                <a:gd name="T63" fmla="*/ 21 h 101"/>
                <a:gd name="T64" fmla="*/ 81 w 81"/>
                <a:gd name="T65" fmla="*/ 17 h 101"/>
                <a:gd name="T66" fmla="*/ 77 w 81"/>
                <a:gd name="T67" fmla="*/ 0 h 101"/>
                <a:gd name="T68" fmla="*/ 53 w 81"/>
                <a:gd name="T69" fmla="*/ 27 h 101"/>
                <a:gd name="T70" fmla="*/ 77 w 81"/>
                <a:gd name="T71" fmla="*/ 48 h 101"/>
                <a:gd name="T72" fmla="*/ 81 w 81"/>
                <a:gd name="T73" fmla="*/ 31 h 101"/>
                <a:gd name="T74" fmla="*/ 53 w 81"/>
                <a:gd name="T75" fmla="*/ 2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1" h="101">
                  <a:moveTo>
                    <a:pt x="4" y="27"/>
                  </a:moveTo>
                  <a:cubicBezTo>
                    <a:pt x="48" y="27"/>
                    <a:pt x="48" y="27"/>
                    <a:pt x="48" y="27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2" y="48"/>
                    <a:pt x="0" y="46"/>
                    <a:pt x="0" y="44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9"/>
                    <a:pt x="2" y="27"/>
                    <a:pt x="4" y="27"/>
                  </a:cubicBezTo>
                  <a:close/>
                  <a:moveTo>
                    <a:pt x="58" y="90"/>
                  </a:moveTo>
                  <a:cubicBezTo>
                    <a:pt x="81" y="90"/>
                    <a:pt x="81" y="90"/>
                    <a:pt x="81" y="90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8" y="90"/>
                    <a:pt x="58" y="90"/>
                    <a:pt x="58" y="90"/>
                  </a:cubicBezTo>
                  <a:close/>
                  <a:moveTo>
                    <a:pt x="53" y="98"/>
                  </a:moveTo>
                  <a:cubicBezTo>
                    <a:pt x="53" y="101"/>
                    <a:pt x="53" y="101"/>
                    <a:pt x="53" y="101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29" y="98"/>
                    <a:pt x="29" y="98"/>
                    <a:pt x="29" y="98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29" y="90"/>
                    <a:pt x="29" y="90"/>
                    <a:pt x="29" y="90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38" y="87"/>
                    <a:pt x="38" y="87"/>
                    <a:pt x="38" y="87"/>
                  </a:cubicBezTo>
                  <a:cubicBezTo>
                    <a:pt x="38" y="76"/>
                    <a:pt x="38" y="76"/>
                    <a:pt x="38" y="76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2" y="76"/>
                    <a:pt x="0" y="74"/>
                    <a:pt x="0" y="72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6"/>
                    <a:pt x="2" y="54"/>
                    <a:pt x="4" y="54"/>
                  </a:cubicBezTo>
                  <a:cubicBezTo>
                    <a:pt x="48" y="54"/>
                    <a:pt x="48" y="54"/>
                    <a:pt x="48" y="54"/>
                  </a:cubicBezTo>
                  <a:cubicBezTo>
                    <a:pt x="48" y="76"/>
                    <a:pt x="48" y="76"/>
                    <a:pt x="48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87"/>
                    <a:pt x="44" y="87"/>
                    <a:pt x="44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3" y="98"/>
                    <a:pt x="53" y="98"/>
                    <a:pt x="53" y="98"/>
                  </a:cubicBezTo>
                  <a:close/>
                  <a:moveTo>
                    <a:pt x="4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2" y="21"/>
                    <a:pt x="0" y="19"/>
                    <a:pt x="0" y="1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lose/>
                  <a:moveTo>
                    <a:pt x="53" y="54"/>
                  </a:moveTo>
                  <a:cubicBezTo>
                    <a:pt x="53" y="76"/>
                    <a:pt x="53" y="76"/>
                    <a:pt x="53" y="76"/>
                  </a:cubicBezTo>
                  <a:cubicBezTo>
                    <a:pt x="77" y="76"/>
                    <a:pt x="77" y="76"/>
                    <a:pt x="77" y="76"/>
                  </a:cubicBezTo>
                  <a:cubicBezTo>
                    <a:pt x="79" y="76"/>
                    <a:pt x="81" y="74"/>
                    <a:pt x="81" y="72"/>
                  </a:cubicBezTo>
                  <a:cubicBezTo>
                    <a:pt x="81" y="58"/>
                    <a:pt x="81" y="58"/>
                    <a:pt x="81" y="58"/>
                  </a:cubicBezTo>
                  <a:cubicBezTo>
                    <a:pt x="81" y="56"/>
                    <a:pt x="79" y="54"/>
                    <a:pt x="77" y="54"/>
                  </a:cubicBezTo>
                  <a:cubicBezTo>
                    <a:pt x="53" y="54"/>
                    <a:pt x="53" y="54"/>
                    <a:pt x="53" y="54"/>
                  </a:cubicBezTo>
                  <a:close/>
                  <a:moveTo>
                    <a:pt x="59" y="8"/>
                  </a:moveTo>
                  <a:cubicBezTo>
                    <a:pt x="69" y="8"/>
                    <a:pt x="69" y="8"/>
                    <a:pt x="69" y="8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59" y="63"/>
                  </a:moveTo>
                  <a:cubicBezTo>
                    <a:pt x="69" y="63"/>
                    <a:pt x="69" y="63"/>
                    <a:pt x="69" y="63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59" y="67"/>
                    <a:pt x="59" y="67"/>
                    <a:pt x="59" y="67"/>
                  </a:cubicBezTo>
                  <a:cubicBezTo>
                    <a:pt x="59" y="63"/>
                    <a:pt x="59" y="63"/>
                    <a:pt x="59" y="63"/>
                  </a:cubicBezTo>
                  <a:close/>
                  <a:moveTo>
                    <a:pt x="59" y="35"/>
                  </a:moveTo>
                  <a:cubicBezTo>
                    <a:pt x="69" y="35"/>
                    <a:pt x="69" y="35"/>
                    <a:pt x="69" y="35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5"/>
                    <a:pt x="59" y="35"/>
                    <a:pt x="59" y="35"/>
                  </a:cubicBezTo>
                  <a:close/>
                  <a:moveTo>
                    <a:pt x="53" y="0"/>
                  </a:moveTo>
                  <a:cubicBezTo>
                    <a:pt x="53" y="21"/>
                    <a:pt x="53" y="21"/>
                    <a:pt x="53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9" y="21"/>
                    <a:pt x="81" y="19"/>
                    <a:pt x="81" y="17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2"/>
                    <a:pt x="79" y="0"/>
                    <a:pt x="77" y="0"/>
                  </a:cubicBezTo>
                  <a:cubicBezTo>
                    <a:pt x="53" y="0"/>
                    <a:pt x="53" y="0"/>
                    <a:pt x="53" y="0"/>
                  </a:cubicBezTo>
                  <a:close/>
                  <a:moveTo>
                    <a:pt x="53" y="27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9" y="48"/>
                    <a:pt x="81" y="46"/>
                    <a:pt x="81" y="44"/>
                  </a:cubicBezTo>
                  <a:cubicBezTo>
                    <a:pt x="81" y="31"/>
                    <a:pt x="81" y="31"/>
                    <a:pt x="81" y="31"/>
                  </a:cubicBezTo>
                  <a:cubicBezTo>
                    <a:pt x="81" y="29"/>
                    <a:pt x="79" y="27"/>
                    <a:pt x="77" y="27"/>
                  </a:cubicBezTo>
                  <a:lnTo>
                    <a:pt x="53" y="2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18" name="等腰三角形 17"/>
          <p:cNvSpPr/>
          <p:nvPr/>
        </p:nvSpPr>
        <p:spPr>
          <a:xfrm>
            <a:off x="1019105" y="1589349"/>
            <a:ext cx="710484" cy="612486"/>
          </a:xfrm>
          <a:prstGeom prst="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22" name="等腰三角形 21"/>
          <p:cNvSpPr/>
          <p:nvPr/>
        </p:nvSpPr>
        <p:spPr>
          <a:xfrm>
            <a:off x="4408145" y="1298935"/>
            <a:ext cx="710484" cy="612486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23" name="等腰三角形 22"/>
          <p:cNvSpPr/>
          <p:nvPr/>
        </p:nvSpPr>
        <p:spPr>
          <a:xfrm rot="3600000">
            <a:off x="2341082" y="4493530"/>
            <a:ext cx="710484" cy="612486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24" name="等腰三角形 23"/>
          <p:cNvSpPr/>
          <p:nvPr/>
        </p:nvSpPr>
        <p:spPr>
          <a:xfrm>
            <a:off x="2124332" y="2151720"/>
            <a:ext cx="1952785" cy="1683435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26" name="等腰三角形 25"/>
          <p:cNvSpPr/>
          <p:nvPr/>
        </p:nvSpPr>
        <p:spPr>
          <a:xfrm>
            <a:off x="595666" y="3138203"/>
            <a:ext cx="1616929" cy="1393904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29" name="等腰三角形 28"/>
          <p:cNvSpPr/>
          <p:nvPr/>
        </p:nvSpPr>
        <p:spPr>
          <a:xfrm>
            <a:off x="1832010" y="4778001"/>
            <a:ext cx="710484" cy="612486"/>
          </a:xfrm>
          <a:prstGeom prst="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0" name="等腰三角形 29"/>
          <p:cNvSpPr/>
          <p:nvPr/>
        </p:nvSpPr>
        <p:spPr>
          <a:xfrm>
            <a:off x="1408823" y="5497340"/>
            <a:ext cx="710484" cy="612486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45" name="等腰三角形 44"/>
          <p:cNvSpPr/>
          <p:nvPr/>
        </p:nvSpPr>
        <p:spPr>
          <a:xfrm>
            <a:off x="2509964" y="354952"/>
            <a:ext cx="1810312" cy="15606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46" name="等腰三角形 45"/>
          <p:cNvSpPr/>
          <p:nvPr/>
        </p:nvSpPr>
        <p:spPr>
          <a:xfrm>
            <a:off x="1422212" y="863400"/>
            <a:ext cx="710484" cy="612486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47" name="等腰三角形 46"/>
          <p:cNvSpPr/>
          <p:nvPr/>
        </p:nvSpPr>
        <p:spPr>
          <a:xfrm rot="3600000">
            <a:off x="3137503" y="1245807"/>
            <a:ext cx="1810312" cy="1560613"/>
          </a:xfrm>
          <a:prstGeom prst="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48" name="等腰三角形 47"/>
          <p:cNvSpPr/>
          <p:nvPr/>
        </p:nvSpPr>
        <p:spPr>
          <a:xfrm rot="3600000">
            <a:off x="4451831" y="1898701"/>
            <a:ext cx="710484" cy="612486"/>
          </a:xfrm>
          <a:prstGeom prst="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49" name="等腰三角形 48"/>
          <p:cNvSpPr/>
          <p:nvPr/>
        </p:nvSpPr>
        <p:spPr>
          <a:xfrm rot="3600000">
            <a:off x="1478068" y="4493531"/>
            <a:ext cx="710484" cy="612486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55" name="等腰三角形 54"/>
          <p:cNvSpPr/>
          <p:nvPr/>
        </p:nvSpPr>
        <p:spPr>
          <a:xfrm rot="10800000">
            <a:off x="617406" y="4652966"/>
            <a:ext cx="710484" cy="612486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1" name="等腰三角形 30"/>
          <p:cNvSpPr/>
          <p:nvPr/>
        </p:nvSpPr>
        <p:spPr>
          <a:xfrm>
            <a:off x="1492183" y="2298984"/>
            <a:ext cx="710484" cy="612486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2" name="等腰三角形 31"/>
          <p:cNvSpPr/>
          <p:nvPr/>
        </p:nvSpPr>
        <p:spPr>
          <a:xfrm flipV="1">
            <a:off x="1492183" y="3043928"/>
            <a:ext cx="710484" cy="612486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3" name="等腰三角形 32"/>
          <p:cNvSpPr/>
          <p:nvPr/>
        </p:nvSpPr>
        <p:spPr>
          <a:xfrm rot="3600000">
            <a:off x="3999240" y="2638397"/>
            <a:ext cx="710484" cy="612486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4" name="等腰三角形 33"/>
          <p:cNvSpPr/>
          <p:nvPr/>
        </p:nvSpPr>
        <p:spPr>
          <a:xfrm rot="18000000" flipV="1">
            <a:off x="2598204" y="5577552"/>
            <a:ext cx="1689284" cy="1456279"/>
          </a:xfrm>
          <a:prstGeom prst="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5" name="等腰三角形 34"/>
          <p:cNvSpPr/>
          <p:nvPr/>
        </p:nvSpPr>
        <p:spPr>
          <a:xfrm>
            <a:off x="4625924" y="4449089"/>
            <a:ext cx="710484" cy="612486"/>
          </a:xfrm>
          <a:prstGeom prst="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7" name="等腰三角形 36"/>
          <p:cNvSpPr/>
          <p:nvPr/>
        </p:nvSpPr>
        <p:spPr>
          <a:xfrm flipV="1">
            <a:off x="2608723" y="3916452"/>
            <a:ext cx="1965030" cy="1693991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36" name="等腰三角形 35"/>
          <p:cNvSpPr/>
          <p:nvPr/>
        </p:nvSpPr>
        <p:spPr>
          <a:xfrm>
            <a:off x="3711894" y="5109607"/>
            <a:ext cx="710484" cy="612486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81066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5285">
        <p14:flip dir="r"/>
      </p:transition>
    </mc:Choice>
    <mc:Fallback>
      <p:transition spd="slow" advClick="0" advTm="52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 decel="100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50" accel="10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" accel="10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9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750"/>
                            </p:stCondLst>
                            <p:childTnLst>
                              <p:par>
                                <p:cTn id="5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18" grpId="0" animBg="1"/>
      <p:bldP spid="22" grpId="0" animBg="1"/>
      <p:bldP spid="23" grpId="0" animBg="1"/>
      <p:bldP spid="24" grpId="0" animBg="1"/>
      <p:bldP spid="26" grpId="0" animBg="1"/>
      <p:bldP spid="29" grpId="0" animBg="1"/>
      <p:bldP spid="30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5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7" grpId="0" animBg="1"/>
      <p:bldP spid="3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192002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308377"/>
      </p:ext>
    </p:extLst>
  </p:cSld>
  <p:clrMapOvr>
    <a:masterClrMapping/>
  </p:clrMapOvr>
  <p:transition spd="slow" advClick="0" advTm="453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244686"/>
      </p:ext>
    </p:extLst>
  </p:cSld>
  <p:clrMapOvr>
    <a:masterClrMapping/>
  </p:clrMapOvr>
  <p:transition spd="slow" advClick="0" advTm="1449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597225"/>
      </p:ext>
    </p:extLst>
  </p:cSld>
  <p:clrMapOvr>
    <a:masterClrMapping/>
  </p:clrMapOvr>
  <p:transition spd="slow" advClick="0" advTm="4097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192002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787920"/>
      </p:ext>
    </p:extLst>
  </p:cSld>
  <p:clrMapOvr>
    <a:masterClrMapping/>
  </p:clrMapOvr>
  <p:transition spd="slow" advClick="0" advTm="4207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第一PPT，www.1ppt.com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4400</TotalTime>
  <Words>75</Words>
  <Application>Microsoft Office PowerPoint</Application>
  <PresentationFormat>宽屏</PresentationFormat>
  <Paragraphs>37</Paragraphs>
  <Slides>20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5" baseType="lpstr">
      <vt:lpstr>Arial Unicode MS</vt:lpstr>
      <vt:lpstr>微软雅黑</vt:lpstr>
      <vt:lpstr>Arial</vt:lpstr>
      <vt:lpstr>Calibri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绿色极简</dc:title>
  <dc:creator>第一PPT模板网：www.1ppt.com</dc:creator>
  <cp:keywords>第一PPT模板网：www.1ppt.com</cp:keywords>
  <cp:lastModifiedBy>Lemon Twinkle</cp:lastModifiedBy>
  <cp:revision>665</cp:revision>
  <dcterms:created xsi:type="dcterms:W3CDTF">2014-06-18T03:33:50Z</dcterms:created>
  <dcterms:modified xsi:type="dcterms:W3CDTF">2018-06-25T02:37:36Z</dcterms:modified>
</cp:coreProperties>
</file>

<file path=docProps/thumbnail.jpeg>
</file>